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27"/>
  </p:notesMasterIdLst>
  <p:handoutMasterIdLst>
    <p:handoutMasterId r:id="rId28"/>
  </p:handoutMasterIdLst>
  <p:sldIdLst>
    <p:sldId id="433" r:id="rId2"/>
    <p:sldId id="366" r:id="rId3"/>
    <p:sldId id="369" r:id="rId4"/>
    <p:sldId id="367" r:id="rId5"/>
    <p:sldId id="368" r:id="rId6"/>
    <p:sldId id="370" r:id="rId7"/>
    <p:sldId id="380" r:id="rId8"/>
    <p:sldId id="393" r:id="rId9"/>
    <p:sldId id="411" r:id="rId10"/>
    <p:sldId id="425" r:id="rId11"/>
    <p:sldId id="374" r:id="rId12"/>
    <p:sldId id="395" r:id="rId13"/>
    <p:sldId id="426" r:id="rId14"/>
    <p:sldId id="432" r:id="rId15"/>
    <p:sldId id="373" r:id="rId16"/>
    <p:sldId id="400" r:id="rId17"/>
    <p:sldId id="428" r:id="rId18"/>
    <p:sldId id="392" r:id="rId19"/>
    <p:sldId id="431" r:id="rId20"/>
    <p:sldId id="436" r:id="rId21"/>
    <p:sldId id="434" r:id="rId22"/>
    <p:sldId id="435" r:id="rId23"/>
    <p:sldId id="372" r:id="rId24"/>
    <p:sldId id="371" r:id="rId25"/>
    <p:sldId id="379"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3E46DCCE-3406-45C9-8EAA-7CAA966867DA}">
          <p14:sldIdLst/>
        </p14:section>
        <p14:section name="Untitled Section" id="{44FBCDA8-94C7-46E1-BBF2-B604AD36A86D}">
          <p14:sldIdLst>
            <p14:sldId id="433"/>
          </p14:sldIdLst>
        </p14:section>
        <p14:section name="Untitled Section" id="{67B1BEAB-E89B-47CC-BB40-BD0937254FD5}">
          <p14:sldIdLst>
            <p14:sldId id="366"/>
            <p14:sldId id="369"/>
            <p14:sldId id="367"/>
            <p14:sldId id="368"/>
            <p14:sldId id="370"/>
            <p14:sldId id="380"/>
            <p14:sldId id="393"/>
            <p14:sldId id="411"/>
            <p14:sldId id="425"/>
            <p14:sldId id="374"/>
            <p14:sldId id="395"/>
            <p14:sldId id="426"/>
            <p14:sldId id="432"/>
            <p14:sldId id="373"/>
            <p14:sldId id="400"/>
            <p14:sldId id="428"/>
            <p14:sldId id="392"/>
            <p14:sldId id="431"/>
            <p14:sldId id="436"/>
            <p14:sldId id="434"/>
            <p14:sldId id="435"/>
            <p14:sldId id="372"/>
            <p14:sldId id="371"/>
            <p14:sldId id="379"/>
          </p14:sldIdLst>
        </p14:section>
      </p14:sectionLst>
    </p:ext>
    <p:ext uri="{EFAFB233-063F-42B5-8137-9DF3F51BA10A}">
      <p15:sldGuideLst xmlns:p15="http://schemas.microsoft.com/office/powerpoint/2012/main" xmlns="">
        <p15:guide id="1" orient="horz" pos="2160">
          <p15:clr>
            <a:srgbClr val="A4A3A4"/>
          </p15:clr>
        </p15:guide>
        <p15:guide id="2" pos="3854">
          <p15:clr>
            <a:srgbClr val="A4A3A4"/>
          </p15:clr>
        </p15:guide>
      </p15:sldGuideLst>
    </p:ext>
    <p:ext uri="{2D200454-40CA-4A62-9FC3-DE9A4176ACB9}">
      <p15:notesGuideLst xmlns:p15="http://schemas.microsoft.com/office/powerpoint/2012/main" xmlns=""/>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5226" autoAdjust="0"/>
  </p:normalViewPr>
  <p:slideViewPr>
    <p:cSldViewPr snapToGrid="0">
      <p:cViewPr>
        <p:scale>
          <a:sx n="51" d="100"/>
          <a:sy n="51" d="100"/>
        </p:scale>
        <p:origin x="-1464" y="-696"/>
      </p:cViewPr>
      <p:guideLst>
        <p:guide orient="horz" pos="2160"/>
        <p:guide pos="3854"/>
      </p:guideLst>
    </p:cSldViewPr>
  </p:slideViewPr>
  <p:notesTextViewPr>
    <p:cViewPr>
      <p:scale>
        <a:sx n="1" d="1"/>
        <a:sy n="1" d="1"/>
      </p:scale>
      <p:origin x="0" y="0"/>
    </p:cViewPr>
  </p:notesTextViewPr>
  <p:sorterViewPr>
    <p:cViewPr>
      <p:scale>
        <a:sx n="80" d="100"/>
        <a:sy n="80" d="100"/>
      </p:scale>
      <p:origin x="0" y="0"/>
    </p:cViewPr>
  </p:sorterViewPr>
  <p:notesViewPr>
    <p:cSldViewPr snapToGrid="0">
      <p:cViewPr varScale="1">
        <p:scale>
          <a:sx n="60" d="100"/>
          <a:sy n="60" d="100"/>
        </p:scale>
        <p:origin x="3187" y="4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E6D13E5-4CEC-3A4A-8E5D-AFCEE7512EEC}" type="slidenum">
              <a:rPr/>
              <a:t>‹#›</a:t>
            </a:fld>
            <a:endParaRPr lang="en-US" dirty="0"/>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EE7A52F-9D89-7442-A8E9-48D1527B5F6B}" type="datetimeFigureOut">
              <a:rPr lang="en-US" smtClean="0"/>
              <a:t>4/24/2023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89C7E07-3C67-C64C-8DA0-0404F6303970}" type="slidenum">
              <a:rPr lang="en-US" smtClean="0"/>
              <a:t>‹#›</a:t>
            </a:fld>
            <a:endParaRPr lang="en-US" dirty="0"/>
          </a:p>
        </p:txBody>
      </p:sp>
    </p:spTree>
    <p:extLst>
      <p:ext uri="{BB962C8B-B14F-4D97-AF65-F5344CB8AC3E}">
        <p14:creationId xmlns:p14="http://schemas.microsoft.com/office/powerpoint/2010/main" val="32428136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367054" y="2116182"/>
            <a:ext cx="5491571" cy="1514019"/>
          </a:xfrm>
          <a:prstGeom prst="rect">
            <a:avLst/>
          </a:prstGeom>
        </p:spPr>
        <p:txBody>
          <a:bodyPr lIns="0" tIns="0" rIns="0" bIns="0" anchor="b">
            <a:noAutofit/>
          </a:bodyPr>
          <a:lstStyle>
            <a:lvl1pPr algn="l">
              <a:defRPr sz="6000" b="1" i="0" spc="100" baseline="0">
                <a:solidFill>
                  <a:schemeClr val="bg1"/>
                </a:solidFill>
                <a:latin typeface="+mj-lt"/>
              </a:defRPr>
            </a:lvl1pPr>
          </a:lstStyle>
          <a:p>
            <a:r>
              <a:rPr lang="en-US"/>
              <a:t>Click to edit Master title style</a:t>
            </a:r>
            <a:endParaRPr lang="en-US" dirty="0"/>
          </a:p>
        </p:txBody>
      </p:sp>
      <p:grpSp>
        <p:nvGrpSpPr>
          <p:cNvPr id="9" name="Group 8"/>
          <p:cNvGrpSpPr/>
          <p:nvPr userDrawn="1"/>
        </p:nvGrpSpPr>
        <p:grpSpPr bwMode="auto">
          <a:xfrm>
            <a:off x="1" y="758752"/>
            <a:ext cx="6099248" cy="6099248"/>
            <a:chOff x="0" y="12289"/>
            <a:chExt cx="3550" cy="3551"/>
          </a:xfrm>
        </p:grpSpPr>
        <p:sp>
          <p:nvSpPr>
            <p:cNvPr id="10" name="Freeform 9"/>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rot="0" vert="horz" wrap="square" lIns="91440" tIns="45720" rIns="91440" bIns="45720" anchor="t" anchorCtr="0" upright="1">
              <a:noAutofit/>
            </a:bodyPr>
            <a:lstStyle/>
            <a:p>
              <a:endParaRPr lang="en-US" dirty="0"/>
            </a:p>
          </p:txBody>
        </p:sp>
        <p:sp>
          <p:nvSpPr>
            <p:cNvPr id="11" name="Freeform 10"/>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rot="0" vert="horz" wrap="square" lIns="91440" tIns="45720" rIns="91440" bIns="45720" anchor="t" anchorCtr="0" upright="1">
              <a:noAutofit/>
            </a:bodyPr>
            <a:lstStyle/>
            <a:p>
              <a:endParaRPr lang="en-US" dirty="0"/>
            </a:p>
          </p:txBody>
        </p:sp>
        <p:sp>
          <p:nvSpPr>
            <p:cNvPr id="12" name="Freeform 11"/>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6"/>
            </a:solidFill>
            <a:ln>
              <a:noFill/>
            </a:ln>
            <a:extLst>
              <a:ext uri="{91240B29-F687-4F45-9708-019B960494DF}">
                <a14:hiddenLine xmlns:a14="http://schemas.microsoft.com/office/drawing/2010/main" w="9525">
                  <a:solidFill>
                    <a:srgbClr val="000000"/>
                  </a:solidFill>
                  <a:round/>
                </a14:hiddenLine>
              </a:ext>
            </a:extLst>
          </p:spPr>
          <p:txBody>
            <a:bodyPr rot="0" vert="horz" wrap="square" lIns="91440" tIns="45720" rIns="91440" bIns="45720" anchor="t" anchorCtr="0" upright="1">
              <a:noAutofit/>
            </a:bodyPr>
            <a:lstStyle/>
            <a:p>
              <a:endParaRPr lang="en-US" dirty="0"/>
            </a:p>
          </p:txBody>
        </p:sp>
      </p:grpSp>
      <p:sp>
        <p:nvSpPr>
          <p:cNvPr id="18" name="Text Placeholder 29"/>
          <p:cNvSpPr>
            <a:spLocks noGrp="1"/>
          </p:cNvSpPr>
          <p:nvPr>
            <p:ph type="body" sz="quarter" idx="11"/>
          </p:nvPr>
        </p:nvSpPr>
        <p:spPr>
          <a:xfrm>
            <a:off x="6367055" y="4549553"/>
            <a:ext cx="5491570" cy="953337"/>
          </a:xfrm>
        </p:spPr>
        <p:txBody>
          <a:bodyPr lIns="0" tIns="0" rIns="0" bIns="0">
            <a:noAutofit/>
          </a:bodyPr>
          <a:lstStyle>
            <a:lvl1pPr marL="0" indent="0">
              <a:buNone/>
              <a:defRPr sz="1800" b="0" i="0">
                <a:solidFill>
                  <a:schemeClr val="tx2"/>
                </a:solidFill>
                <a:latin typeface="+mn-lt"/>
              </a:defRPr>
            </a:lvl1pPr>
            <a:lvl2pPr>
              <a:defRPr sz="4000"/>
            </a:lvl2pPr>
            <a:lvl3pPr>
              <a:defRPr sz="4000"/>
            </a:lvl3pPr>
            <a:lvl4pPr>
              <a:defRPr sz="4000"/>
            </a:lvl4pPr>
            <a:lvl5pPr>
              <a:defRPr sz="4000"/>
            </a:lvl5pPr>
          </a:lstStyle>
          <a:p>
            <a:pPr lvl="0"/>
            <a:r>
              <a:rPr lang="en-US"/>
              <a:t>Click to edit Master text styles</a:t>
            </a:r>
          </a:p>
        </p:txBody>
      </p:sp>
      <p:cxnSp>
        <p:nvCxnSpPr>
          <p:cNvPr id="13" name="Straight Connector 12"/>
          <p:cNvCxnSpPr/>
          <p:nvPr userDrawn="1"/>
        </p:nvCxnSpPr>
        <p:spPr>
          <a:xfrm>
            <a:off x="6367055" y="4252111"/>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 Col">
    <p:bg>
      <p:bgPr>
        <a:solidFill>
          <a:schemeClr val="tx1"/>
        </a:solidFill>
        <a:effectLst/>
      </p:bgPr>
    </p:bg>
    <p:spTree>
      <p:nvGrpSpPr>
        <p:cNvPr id="1" name=""/>
        <p:cNvGrpSpPr/>
        <p:nvPr/>
      </p:nvGrpSpPr>
      <p:grpSpPr>
        <a:xfrm>
          <a:off x="0" y="0"/>
          <a:ext cx="0" cy="0"/>
          <a:chOff x="0" y="0"/>
          <a:chExt cx="0" cy="0"/>
        </a:xfrm>
      </p:grpSpPr>
      <p:grpSp>
        <p:nvGrpSpPr>
          <p:cNvPr id="19" name="Group 18"/>
          <p:cNvGrpSpPr/>
          <p:nvPr userDrawn="1"/>
        </p:nvGrpSpPr>
        <p:grpSpPr bwMode="auto">
          <a:xfrm rot="16200000" flipV="1">
            <a:off x="0" y="3900132"/>
            <a:ext cx="2959226" cy="2959226"/>
            <a:chOff x="0" y="12289"/>
            <a:chExt cx="3550" cy="3551"/>
          </a:xfrm>
        </p:grpSpPr>
        <p:sp>
          <p:nvSpPr>
            <p:cNvPr id="20" name="Freeform 19"/>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14:hiddenLine>
              </a:ext>
            </a:extLst>
          </p:spPr>
          <p:txBody>
            <a:bodyPr rot="0" vert="horz" wrap="square" lIns="91440" tIns="45720" rIns="91440" bIns="45720" anchor="t" anchorCtr="0" upright="1">
              <a:noAutofit/>
            </a:bodyPr>
            <a:lstStyle/>
            <a:p>
              <a:endParaRPr lang="en-US" dirty="0"/>
            </a:p>
          </p:txBody>
        </p:sp>
        <p:sp>
          <p:nvSpPr>
            <p:cNvPr id="21" name="Freeform 20"/>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rot="0" vert="horz" wrap="square" lIns="91440" tIns="45720" rIns="91440" bIns="45720" anchor="t" anchorCtr="0" upright="1">
              <a:noAutofit/>
            </a:bodyPr>
            <a:lstStyle/>
            <a:p>
              <a:endParaRPr lang="en-US" dirty="0"/>
            </a:p>
          </p:txBody>
        </p:sp>
        <p:sp>
          <p:nvSpPr>
            <p:cNvPr id="22" name="Freeform 21"/>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rot="0" vert="horz" wrap="square" lIns="91440" tIns="45720" rIns="91440" bIns="45720" anchor="t" anchorCtr="0" upright="1">
              <a:noAutofit/>
            </a:bodyPr>
            <a:lstStyle/>
            <a:p>
              <a:endParaRPr lang="en-US" dirty="0"/>
            </a:p>
          </p:txBody>
        </p:sp>
      </p:grpSp>
      <p:sp>
        <p:nvSpPr>
          <p:cNvPr id="32" name="Title 1"/>
          <p:cNvSpPr>
            <a:spLocks noGrp="1"/>
          </p:cNvSpPr>
          <p:nvPr>
            <p:ph type="title"/>
          </p:nvPr>
        </p:nvSpPr>
        <p:spPr>
          <a:xfrm>
            <a:off x="964023" y="879063"/>
            <a:ext cx="4941477" cy="610863"/>
          </a:xfrm>
          <a:prstGeom prst="rect">
            <a:avLst/>
          </a:prstGeom>
        </p:spPr>
        <p:txBody>
          <a:bodyPr lIns="0" tIns="0" rIns="0" bIns="0" anchor="b" anchorCtr="0">
            <a:normAutofit/>
          </a:bodyPr>
          <a:lstStyle>
            <a:lvl1pPr>
              <a:defRPr sz="4400" b="1" i="0">
                <a:latin typeface="+mj-lt"/>
              </a:defRPr>
            </a:lvl1pPr>
          </a:lstStyle>
          <a:p>
            <a:r>
              <a:rPr lang="en-US"/>
              <a:t>Click to edit Master title style</a:t>
            </a:r>
            <a:endParaRPr lang="en-US" dirty="0"/>
          </a:p>
        </p:txBody>
      </p:sp>
      <p:cxnSp>
        <p:nvCxnSpPr>
          <p:cNvPr id="33" name="Straight Connector 32"/>
          <p:cNvCxnSpPr/>
          <p:nvPr userDrawn="1"/>
        </p:nvCxnSpPr>
        <p:spPr>
          <a:xfrm>
            <a:off x="952500" y="1939108"/>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23" name="Text Placeholder 2"/>
          <p:cNvSpPr>
            <a:spLocks noGrp="1"/>
          </p:cNvSpPr>
          <p:nvPr>
            <p:ph type="body" idx="1"/>
          </p:nvPr>
        </p:nvSpPr>
        <p:spPr>
          <a:xfrm>
            <a:off x="964023" y="2300984"/>
            <a:ext cx="4827178" cy="404216"/>
          </a:xfrm>
          <a:prstGeom prst="rect">
            <a:avLst/>
          </a:prstGeom>
        </p:spPr>
        <p:txBody>
          <a:bodyPr lIns="0" tIns="0" rIns="0" bIns="0" anchor="t" anchorCtr="0">
            <a:normAutofit/>
          </a:bodyPr>
          <a:lstStyle>
            <a:lvl1pPr marL="0" indent="0">
              <a:buNone/>
              <a:defRPr sz="1800" b="0" i="0" spc="0" baseline="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5" name="Text Placeholder 2"/>
          <p:cNvSpPr>
            <a:spLocks noGrp="1"/>
          </p:cNvSpPr>
          <p:nvPr>
            <p:ph type="body" idx="10"/>
          </p:nvPr>
        </p:nvSpPr>
        <p:spPr>
          <a:xfrm>
            <a:off x="6362700" y="2300984"/>
            <a:ext cx="4764829" cy="404216"/>
          </a:xfrm>
          <a:prstGeom prst="rect">
            <a:avLst/>
          </a:prstGeom>
        </p:spPr>
        <p:txBody>
          <a:bodyPr lIns="0" tIns="0" rIns="0" bIns="0" anchor="t" anchorCtr="0">
            <a:normAutofit/>
          </a:bodyPr>
          <a:lstStyle>
            <a:lvl1pPr marL="0" indent="0">
              <a:buNone/>
              <a:defRPr sz="1800" b="0" i="0" spc="0" baseline="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7" name="Content Placeholder 3"/>
          <p:cNvSpPr>
            <a:spLocks noGrp="1"/>
          </p:cNvSpPr>
          <p:nvPr>
            <p:ph sz="half" idx="2"/>
          </p:nvPr>
        </p:nvSpPr>
        <p:spPr>
          <a:xfrm>
            <a:off x="964023" y="2799146"/>
            <a:ext cx="4827178" cy="1942138"/>
          </a:xfrm>
          <a:prstGeom prst="rect">
            <a:avLst/>
          </a:prstGeom>
        </p:spPr>
        <p:txBody>
          <a:bodyPr lIns="0" tIns="0" rIns="0" bIns="0" anchor="t" anchorCtr="0">
            <a:normAutofit/>
          </a:bodyPr>
          <a:lstStyle>
            <a:lvl1pPr marL="285750" indent="-285750">
              <a:lnSpc>
                <a:spcPct val="100000"/>
              </a:lnSpc>
              <a:buFont typeface="Wingdings" panose="05000000000000000000" pitchFamily="2" charset="2"/>
              <a:buChar char="§"/>
              <a:defRPr sz="1600">
                <a:latin typeface="+mn-lt"/>
              </a:defRPr>
            </a:lvl1pPr>
            <a:lvl2pPr>
              <a:defRPr sz="1600"/>
            </a:lvl2pPr>
            <a:lvl3pPr>
              <a:defRPr sz="1600"/>
            </a:lvl3pPr>
            <a:lvl4pPr>
              <a:defRPr sz="1600"/>
            </a:lvl4pPr>
            <a:lvl5pPr>
              <a:defRPr sz="1600"/>
            </a:lvl5pPr>
          </a:lstStyle>
          <a:p>
            <a:pPr lvl="0"/>
            <a:r>
              <a:rPr lang="en-US"/>
              <a:t>Click to edit Master text styles</a:t>
            </a:r>
          </a:p>
        </p:txBody>
      </p:sp>
      <p:sp>
        <p:nvSpPr>
          <p:cNvPr id="28" name="Content Placeholder 3"/>
          <p:cNvSpPr>
            <a:spLocks noGrp="1"/>
          </p:cNvSpPr>
          <p:nvPr>
            <p:ph sz="half" idx="13"/>
          </p:nvPr>
        </p:nvSpPr>
        <p:spPr>
          <a:xfrm>
            <a:off x="6362700" y="2799146"/>
            <a:ext cx="4756241" cy="1942138"/>
          </a:xfrm>
          <a:prstGeom prst="rect">
            <a:avLst/>
          </a:prstGeom>
        </p:spPr>
        <p:txBody>
          <a:bodyPr lIns="0" tIns="0" rIns="0" bIns="0" anchor="t" anchorCtr="0">
            <a:normAutofit/>
          </a:bodyPr>
          <a:lstStyle>
            <a:lvl1pPr marL="285750" indent="-285750">
              <a:lnSpc>
                <a:spcPct val="100000"/>
              </a:lnSpc>
              <a:buFont typeface="Wingdings" panose="05000000000000000000" pitchFamily="2" charset="2"/>
              <a:buChar char="§"/>
              <a:defRPr sz="1600">
                <a:latin typeface="+mn-lt"/>
              </a:defRPr>
            </a:lvl1pPr>
            <a:lvl2pPr>
              <a:defRPr sz="1600"/>
            </a:lvl2pPr>
            <a:lvl3pPr>
              <a:defRPr sz="1600"/>
            </a:lvl3pPr>
            <a:lvl4pPr>
              <a:defRPr sz="1600"/>
            </a:lvl4pPr>
            <a:lvl5pPr>
              <a:defRPr sz="1600"/>
            </a:lvl5pPr>
          </a:lstStyle>
          <a:p>
            <a:pPr lvl="0"/>
            <a:r>
              <a:rPr lang="en-US"/>
              <a:t>Click to edit Master text styles</a:t>
            </a:r>
          </a:p>
        </p:txBody>
      </p:sp>
      <p:cxnSp>
        <p:nvCxnSpPr>
          <p:cNvPr id="15" name="Straight Connector 14"/>
          <p:cNvCxnSpPr/>
          <p:nvPr userDrawn="1"/>
        </p:nvCxnSpPr>
        <p:spPr>
          <a:xfrm>
            <a:off x="6362700" y="1939108"/>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2" name="Date Placeholder 1"/>
          <p:cNvSpPr>
            <a:spLocks noGrp="1"/>
          </p:cNvSpPr>
          <p:nvPr>
            <p:ph type="dt" sz="half" idx="14"/>
          </p:nvPr>
        </p:nvSpPr>
        <p:spPr/>
        <p:txBody>
          <a:bodyPr/>
          <a:lstStyle/>
          <a:p>
            <a:fld id="{6FCA8E82-58CD-E045-8B98-B7A85B79B752}" type="datetime4">
              <a:rPr lang="en-US" smtClean="0"/>
              <a:t>April 24, 2023</a:t>
            </a:fld>
            <a:endParaRPr lang="en-US" dirty="0">
              <a:latin typeface="+mn-lt"/>
            </a:endParaRPr>
          </a:p>
        </p:txBody>
      </p:sp>
      <p:sp>
        <p:nvSpPr>
          <p:cNvPr id="3" name="Footer Placeholder 2"/>
          <p:cNvSpPr>
            <a:spLocks noGrp="1"/>
          </p:cNvSpPr>
          <p:nvPr>
            <p:ph type="ftr" sz="quarter" idx="15"/>
          </p:nvPr>
        </p:nvSpPr>
        <p:spPr/>
        <p:txBody>
          <a:bodyPr/>
          <a:lstStyle/>
          <a:p>
            <a:r>
              <a:rPr lang="en-US"/>
              <a:t>Annual Review</a:t>
            </a:r>
            <a:endParaRPr lang="en-US" b="0" dirty="0"/>
          </a:p>
        </p:txBody>
      </p:sp>
      <p:sp>
        <p:nvSpPr>
          <p:cNvPr id="4" name="Slide Number Placeholder 3"/>
          <p:cNvSpPr>
            <a:spLocks noGrp="1"/>
          </p:cNvSpPr>
          <p:nvPr>
            <p:ph type="sldNum" sz="quarter" idx="16"/>
          </p:nvPr>
        </p:nvSpPr>
        <p:spPr/>
        <p:txBody>
          <a:bodyPr/>
          <a:lstStyle/>
          <a:p>
            <a:fld id="{294A09A9-5501-47C1-A89A-A340965A2BE2}" type="slidenum">
              <a:rPr lang="en-US" smtClean="0"/>
              <a:t>‹#›</a:t>
            </a:fld>
            <a:endParaRPr lang="en-US" dirty="0">
              <a:latin typeface="+mn-lt"/>
            </a:endParaRPr>
          </a:p>
        </p:txBody>
      </p:sp>
    </p:spTree>
  </p:cSld>
  <p:clrMapOvr>
    <a:overrideClrMapping bg1="dk1" tx1="lt1" bg2="dk2" tx2="lt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 col">
    <p:bg>
      <p:bgPr>
        <a:solidFill>
          <a:schemeClr val="tx1"/>
        </a:solidFill>
        <a:effectLst/>
      </p:bgPr>
    </p:bg>
    <p:spTree>
      <p:nvGrpSpPr>
        <p:cNvPr id="1" name=""/>
        <p:cNvGrpSpPr/>
        <p:nvPr/>
      </p:nvGrpSpPr>
      <p:grpSpPr>
        <a:xfrm>
          <a:off x="0" y="0"/>
          <a:ext cx="0" cy="0"/>
          <a:chOff x="0" y="0"/>
          <a:chExt cx="0" cy="0"/>
        </a:xfrm>
      </p:grpSpPr>
      <p:grpSp>
        <p:nvGrpSpPr>
          <p:cNvPr id="37" name="Group 36"/>
          <p:cNvGrpSpPr/>
          <p:nvPr userDrawn="1"/>
        </p:nvGrpSpPr>
        <p:grpSpPr bwMode="auto">
          <a:xfrm rot="16200000" flipV="1">
            <a:off x="0" y="3900132"/>
            <a:ext cx="2959226" cy="2959226"/>
            <a:chOff x="0" y="12289"/>
            <a:chExt cx="3550" cy="3551"/>
          </a:xfrm>
        </p:grpSpPr>
        <p:sp>
          <p:nvSpPr>
            <p:cNvPr id="38" name="Freeform 37"/>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14:hiddenLine>
              </a:ext>
            </a:extLst>
          </p:spPr>
          <p:txBody>
            <a:bodyPr rot="0" vert="horz" wrap="square" lIns="91440" tIns="45720" rIns="91440" bIns="45720" anchor="t" anchorCtr="0" upright="1">
              <a:noAutofit/>
            </a:bodyPr>
            <a:lstStyle/>
            <a:p>
              <a:endParaRPr lang="en-US" dirty="0"/>
            </a:p>
          </p:txBody>
        </p:sp>
        <p:sp>
          <p:nvSpPr>
            <p:cNvPr id="39" name="Freeform 38"/>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rot="0" vert="horz" wrap="square" lIns="91440" tIns="45720" rIns="91440" bIns="45720" anchor="t" anchorCtr="0" upright="1">
              <a:noAutofit/>
            </a:bodyPr>
            <a:lstStyle/>
            <a:p>
              <a:endParaRPr lang="en-US" dirty="0"/>
            </a:p>
          </p:txBody>
        </p:sp>
        <p:sp>
          <p:nvSpPr>
            <p:cNvPr id="40" name="Freeform 39"/>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rot="0" vert="horz" wrap="square" lIns="91440" tIns="45720" rIns="91440" bIns="45720" anchor="t" anchorCtr="0" upright="1">
              <a:noAutofit/>
            </a:bodyPr>
            <a:lstStyle/>
            <a:p>
              <a:endParaRPr lang="en-US" dirty="0"/>
            </a:p>
          </p:txBody>
        </p:sp>
      </p:grpSp>
      <p:sp>
        <p:nvSpPr>
          <p:cNvPr id="32" name="Title 1"/>
          <p:cNvSpPr>
            <a:spLocks noGrp="1"/>
          </p:cNvSpPr>
          <p:nvPr>
            <p:ph type="title"/>
          </p:nvPr>
        </p:nvSpPr>
        <p:spPr>
          <a:xfrm>
            <a:off x="964023" y="879063"/>
            <a:ext cx="4941477" cy="610863"/>
          </a:xfrm>
          <a:prstGeom prst="rect">
            <a:avLst/>
          </a:prstGeom>
        </p:spPr>
        <p:txBody>
          <a:bodyPr lIns="0" tIns="0" rIns="0" bIns="0" anchor="b" anchorCtr="0">
            <a:normAutofit/>
          </a:bodyPr>
          <a:lstStyle>
            <a:lvl1pPr>
              <a:defRPr sz="4400" b="1" i="0">
                <a:latin typeface="+mj-lt"/>
              </a:defRPr>
            </a:lvl1pPr>
          </a:lstStyle>
          <a:p>
            <a:r>
              <a:rPr lang="en-US"/>
              <a:t>Click to edit Master title style</a:t>
            </a:r>
            <a:endParaRPr lang="en-US" dirty="0"/>
          </a:p>
        </p:txBody>
      </p:sp>
      <p:cxnSp>
        <p:nvCxnSpPr>
          <p:cNvPr id="33" name="Straight Connector 32"/>
          <p:cNvCxnSpPr/>
          <p:nvPr userDrawn="1"/>
        </p:nvCxnSpPr>
        <p:spPr>
          <a:xfrm>
            <a:off x="952500" y="1939108"/>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23" name="Text Placeholder 2"/>
          <p:cNvSpPr>
            <a:spLocks noGrp="1"/>
          </p:cNvSpPr>
          <p:nvPr>
            <p:ph type="body" idx="1"/>
          </p:nvPr>
        </p:nvSpPr>
        <p:spPr>
          <a:xfrm>
            <a:off x="952500" y="2300156"/>
            <a:ext cx="3036477" cy="404216"/>
          </a:xfrm>
          <a:prstGeom prst="rect">
            <a:avLst/>
          </a:prstGeom>
        </p:spPr>
        <p:txBody>
          <a:bodyPr vert="horz" lIns="0" tIns="0" rIns="0" bIns="0" rtlCol="0" anchor="t" anchorCtr="0">
            <a:normAutofit/>
          </a:bodyPr>
          <a:lstStyle>
            <a:lvl1pPr marL="0" indent="0">
              <a:buNone/>
              <a:defRPr lang="en-US" sz="1800" spc="0" baseline="0" dirty="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buNone/>
            </a:pPr>
            <a:r>
              <a:rPr lang="en-US"/>
              <a:t>Click to edit Master text styles</a:t>
            </a:r>
          </a:p>
        </p:txBody>
      </p:sp>
      <p:sp>
        <p:nvSpPr>
          <p:cNvPr id="27" name="Content Placeholder 3"/>
          <p:cNvSpPr>
            <a:spLocks noGrp="1"/>
          </p:cNvSpPr>
          <p:nvPr>
            <p:ph sz="half" idx="2"/>
          </p:nvPr>
        </p:nvSpPr>
        <p:spPr>
          <a:xfrm>
            <a:off x="952500" y="2799146"/>
            <a:ext cx="3036477" cy="1942138"/>
          </a:xfrm>
          <a:prstGeom prst="rect">
            <a:avLst/>
          </a:prstGeom>
        </p:spPr>
        <p:txBody>
          <a:bodyPr lIns="0" tIns="0" rIns="0" bIns="0" anchor="t" anchorCtr="0">
            <a:normAutofit/>
          </a:bodyPr>
          <a:lstStyle>
            <a:lvl1pPr marL="285750" indent="-285750">
              <a:lnSpc>
                <a:spcPct val="100000"/>
              </a:lnSpc>
              <a:buFont typeface="Wingdings" panose="05000000000000000000" pitchFamily="2" charset="2"/>
              <a:buChar char="§"/>
              <a:defRPr sz="1600">
                <a:latin typeface="+mn-lt"/>
              </a:defRPr>
            </a:lvl1pPr>
            <a:lvl2pPr>
              <a:defRPr sz="1600"/>
            </a:lvl2pPr>
            <a:lvl3pPr>
              <a:defRPr sz="1600"/>
            </a:lvl3pPr>
            <a:lvl4pPr>
              <a:defRPr sz="1600"/>
            </a:lvl4pPr>
            <a:lvl5pPr>
              <a:defRPr sz="1600"/>
            </a:lvl5pPr>
          </a:lstStyle>
          <a:p>
            <a:pPr lvl="0"/>
            <a:r>
              <a:rPr lang="en-US"/>
              <a:t>Click to edit Master text styles</a:t>
            </a:r>
          </a:p>
        </p:txBody>
      </p:sp>
      <p:sp>
        <p:nvSpPr>
          <p:cNvPr id="20" name="Text Placeholder 2"/>
          <p:cNvSpPr>
            <a:spLocks noGrp="1"/>
          </p:cNvSpPr>
          <p:nvPr>
            <p:ph type="body" idx="10"/>
          </p:nvPr>
        </p:nvSpPr>
        <p:spPr>
          <a:xfrm>
            <a:off x="4569372" y="2300156"/>
            <a:ext cx="3036477" cy="404216"/>
          </a:xfrm>
          <a:prstGeom prst="rect">
            <a:avLst/>
          </a:prstGeom>
        </p:spPr>
        <p:txBody>
          <a:bodyPr vert="horz" lIns="0" tIns="0" rIns="0" bIns="0" rtlCol="0" anchor="t" anchorCtr="0">
            <a:normAutofit/>
          </a:bodyPr>
          <a:lstStyle>
            <a:lvl1pPr marL="0" indent="0">
              <a:buNone/>
              <a:defRPr lang="en-US" sz="1800" spc="0" baseline="0" dirty="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buNone/>
            </a:pPr>
            <a:r>
              <a:rPr lang="en-US"/>
              <a:t>Click to edit Master text styles</a:t>
            </a:r>
          </a:p>
        </p:txBody>
      </p:sp>
      <p:sp>
        <p:nvSpPr>
          <p:cNvPr id="21" name="Content Placeholder 3"/>
          <p:cNvSpPr>
            <a:spLocks noGrp="1"/>
          </p:cNvSpPr>
          <p:nvPr>
            <p:ph sz="half" idx="11"/>
          </p:nvPr>
        </p:nvSpPr>
        <p:spPr>
          <a:xfrm>
            <a:off x="4569372" y="2799146"/>
            <a:ext cx="3050628" cy="1942138"/>
          </a:xfrm>
          <a:prstGeom prst="rect">
            <a:avLst/>
          </a:prstGeom>
        </p:spPr>
        <p:txBody>
          <a:bodyPr lIns="0" tIns="0" rIns="0" bIns="0" anchor="t" anchorCtr="0">
            <a:normAutofit/>
          </a:bodyPr>
          <a:lstStyle>
            <a:lvl1pPr marL="285750" indent="-285750">
              <a:lnSpc>
                <a:spcPct val="100000"/>
              </a:lnSpc>
              <a:buFont typeface="Wingdings" panose="05000000000000000000" pitchFamily="2" charset="2"/>
              <a:buChar char="§"/>
              <a:defRPr sz="1600">
                <a:latin typeface="+mn-lt"/>
              </a:defRPr>
            </a:lvl1pPr>
            <a:lvl2pPr>
              <a:defRPr sz="1600"/>
            </a:lvl2pPr>
            <a:lvl3pPr>
              <a:defRPr sz="1600"/>
            </a:lvl3pPr>
            <a:lvl4pPr>
              <a:defRPr sz="1600"/>
            </a:lvl4pPr>
            <a:lvl5pPr>
              <a:defRPr sz="1600"/>
            </a:lvl5pPr>
          </a:lstStyle>
          <a:p>
            <a:pPr lvl="0"/>
            <a:r>
              <a:rPr lang="en-US"/>
              <a:t>Click to edit Master text styles</a:t>
            </a:r>
          </a:p>
        </p:txBody>
      </p:sp>
      <p:sp>
        <p:nvSpPr>
          <p:cNvPr id="22" name="Text Placeholder 2"/>
          <p:cNvSpPr>
            <a:spLocks noGrp="1"/>
          </p:cNvSpPr>
          <p:nvPr>
            <p:ph type="body" idx="12"/>
          </p:nvPr>
        </p:nvSpPr>
        <p:spPr>
          <a:xfrm>
            <a:off x="8187017" y="2300156"/>
            <a:ext cx="3036477" cy="404216"/>
          </a:xfrm>
          <a:prstGeom prst="rect">
            <a:avLst/>
          </a:prstGeom>
        </p:spPr>
        <p:txBody>
          <a:bodyPr vert="horz" lIns="0" tIns="0" rIns="0" bIns="0" rtlCol="0" anchor="t" anchorCtr="0">
            <a:normAutofit/>
          </a:bodyPr>
          <a:lstStyle>
            <a:lvl1pPr marL="0" indent="0">
              <a:buNone/>
              <a:defRPr lang="en-US" sz="1800" spc="0" baseline="0" dirty="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buNone/>
            </a:pPr>
            <a:r>
              <a:rPr lang="en-US"/>
              <a:t>Click to edit Master text styles</a:t>
            </a:r>
          </a:p>
        </p:txBody>
      </p:sp>
      <p:sp>
        <p:nvSpPr>
          <p:cNvPr id="24" name="Content Placeholder 3"/>
          <p:cNvSpPr>
            <a:spLocks noGrp="1"/>
          </p:cNvSpPr>
          <p:nvPr>
            <p:ph sz="half" idx="13"/>
          </p:nvPr>
        </p:nvSpPr>
        <p:spPr>
          <a:xfrm>
            <a:off x="8187017" y="2799146"/>
            <a:ext cx="3036477" cy="1942138"/>
          </a:xfrm>
          <a:prstGeom prst="rect">
            <a:avLst/>
          </a:prstGeom>
        </p:spPr>
        <p:txBody>
          <a:bodyPr lIns="0" tIns="0" rIns="0" bIns="0" anchor="t" anchorCtr="0">
            <a:normAutofit/>
          </a:bodyPr>
          <a:lstStyle>
            <a:lvl1pPr marL="285750" indent="-285750">
              <a:lnSpc>
                <a:spcPct val="100000"/>
              </a:lnSpc>
              <a:buFont typeface="Wingdings" panose="05000000000000000000" pitchFamily="2" charset="2"/>
              <a:buChar char="§"/>
              <a:defRPr sz="1600">
                <a:latin typeface="+mn-lt"/>
              </a:defRPr>
            </a:lvl1pPr>
            <a:lvl2pPr>
              <a:defRPr sz="1600"/>
            </a:lvl2pPr>
            <a:lvl3pPr>
              <a:defRPr sz="1600"/>
            </a:lvl3pPr>
            <a:lvl4pPr>
              <a:defRPr sz="1600"/>
            </a:lvl4pPr>
            <a:lvl5pPr>
              <a:defRPr sz="1600"/>
            </a:lvl5pPr>
          </a:lstStyle>
          <a:p>
            <a:pPr lvl="0"/>
            <a:r>
              <a:rPr lang="en-US"/>
              <a:t>Click to edit Master text styles</a:t>
            </a:r>
          </a:p>
        </p:txBody>
      </p:sp>
      <p:cxnSp>
        <p:nvCxnSpPr>
          <p:cNvPr id="26" name="Straight Connector 25"/>
          <p:cNvCxnSpPr/>
          <p:nvPr userDrawn="1"/>
        </p:nvCxnSpPr>
        <p:spPr>
          <a:xfrm>
            <a:off x="4569372" y="1939108"/>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cxnSp>
        <p:nvCxnSpPr>
          <p:cNvPr id="28" name="Straight Connector 27"/>
          <p:cNvCxnSpPr/>
          <p:nvPr userDrawn="1"/>
        </p:nvCxnSpPr>
        <p:spPr>
          <a:xfrm>
            <a:off x="8187017" y="1939108"/>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2" name="Date Placeholder 1"/>
          <p:cNvSpPr>
            <a:spLocks noGrp="1"/>
          </p:cNvSpPr>
          <p:nvPr>
            <p:ph type="dt" sz="half" idx="14"/>
          </p:nvPr>
        </p:nvSpPr>
        <p:spPr/>
        <p:txBody>
          <a:bodyPr/>
          <a:lstStyle/>
          <a:p>
            <a:fld id="{6FCA8E82-58CD-E045-8B98-B7A85B79B752}" type="datetime4">
              <a:rPr lang="en-US" smtClean="0"/>
              <a:t>April 24, 2023</a:t>
            </a:fld>
            <a:endParaRPr lang="en-US" dirty="0">
              <a:latin typeface="+mn-lt"/>
            </a:endParaRPr>
          </a:p>
        </p:txBody>
      </p:sp>
      <p:sp>
        <p:nvSpPr>
          <p:cNvPr id="3" name="Footer Placeholder 2"/>
          <p:cNvSpPr>
            <a:spLocks noGrp="1"/>
          </p:cNvSpPr>
          <p:nvPr>
            <p:ph type="ftr" sz="quarter" idx="15"/>
          </p:nvPr>
        </p:nvSpPr>
        <p:spPr/>
        <p:txBody>
          <a:bodyPr/>
          <a:lstStyle/>
          <a:p>
            <a:r>
              <a:rPr lang="en-US"/>
              <a:t>Annual Review</a:t>
            </a:r>
            <a:endParaRPr lang="en-US" b="0" dirty="0"/>
          </a:p>
        </p:txBody>
      </p:sp>
      <p:sp>
        <p:nvSpPr>
          <p:cNvPr id="4" name="Slide Number Placeholder 3"/>
          <p:cNvSpPr>
            <a:spLocks noGrp="1"/>
          </p:cNvSpPr>
          <p:nvPr>
            <p:ph type="sldNum" sz="quarter" idx="16"/>
          </p:nvPr>
        </p:nvSpPr>
        <p:spPr/>
        <p:txBody>
          <a:bodyPr/>
          <a:lstStyle/>
          <a:p>
            <a:fld id="{294A09A9-5501-47C1-A89A-A340965A2BE2}" type="slidenum">
              <a:rPr lang="en-US" smtClean="0"/>
              <a:t>‹#›</a:t>
            </a:fld>
            <a:endParaRPr lang="en-US" dirty="0">
              <a:latin typeface="+mn-lt"/>
            </a:endParaRPr>
          </a:p>
        </p:txBody>
      </p:sp>
    </p:spTree>
  </p:cSld>
  <p:clrMapOvr>
    <a:overrideClrMapping bg1="dk1" tx1="lt1" bg2="dk2" tx2="lt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ummary ">
    <p:bg>
      <p:bgPr>
        <a:solidFill>
          <a:schemeClr val="tx1"/>
        </a:solidFill>
        <a:effectLst/>
      </p:bgPr>
    </p:bg>
    <p:spTree>
      <p:nvGrpSpPr>
        <p:cNvPr id="1" name=""/>
        <p:cNvGrpSpPr/>
        <p:nvPr/>
      </p:nvGrpSpPr>
      <p:grpSpPr>
        <a:xfrm>
          <a:off x="0" y="0"/>
          <a:ext cx="0" cy="0"/>
          <a:chOff x="0" y="0"/>
          <a:chExt cx="0" cy="0"/>
        </a:xfrm>
      </p:grpSpPr>
      <p:sp>
        <p:nvSpPr>
          <p:cNvPr id="32" name="Title 1"/>
          <p:cNvSpPr>
            <a:spLocks noGrp="1"/>
          </p:cNvSpPr>
          <p:nvPr>
            <p:ph type="title"/>
          </p:nvPr>
        </p:nvSpPr>
        <p:spPr>
          <a:xfrm>
            <a:off x="964023" y="879063"/>
            <a:ext cx="4941477" cy="610863"/>
          </a:xfrm>
          <a:prstGeom prst="rect">
            <a:avLst/>
          </a:prstGeom>
        </p:spPr>
        <p:txBody>
          <a:bodyPr lIns="0" tIns="0" rIns="0" bIns="0" anchor="b" anchorCtr="0">
            <a:normAutofit/>
          </a:bodyPr>
          <a:lstStyle>
            <a:lvl1pPr>
              <a:defRPr sz="4400" b="1" i="0">
                <a:latin typeface="+mj-lt"/>
              </a:defRPr>
            </a:lvl1pPr>
          </a:lstStyle>
          <a:p>
            <a:r>
              <a:rPr lang="en-US"/>
              <a:t>Click to edit Master title style</a:t>
            </a:r>
            <a:endParaRPr lang="en-US" dirty="0"/>
          </a:p>
        </p:txBody>
      </p:sp>
      <p:cxnSp>
        <p:nvCxnSpPr>
          <p:cNvPr id="33" name="Straight Connector 32"/>
          <p:cNvCxnSpPr/>
          <p:nvPr userDrawn="1"/>
        </p:nvCxnSpPr>
        <p:spPr>
          <a:xfrm>
            <a:off x="952500" y="1939108"/>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3" name="Text Placeholder 2"/>
          <p:cNvSpPr>
            <a:spLocks noGrp="1"/>
          </p:cNvSpPr>
          <p:nvPr>
            <p:ph type="body" sz="quarter" idx="10"/>
          </p:nvPr>
        </p:nvSpPr>
        <p:spPr>
          <a:xfrm>
            <a:off x="952500" y="2656904"/>
            <a:ext cx="4838700" cy="574318"/>
          </a:xfrm>
        </p:spPr>
        <p:txBody>
          <a:bodyPr>
            <a:noAutofit/>
          </a:bodyPr>
          <a:lstStyle>
            <a:lvl1pPr marL="0" indent="0">
              <a:buNone/>
              <a:defRPr sz="1600">
                <a:latin typeface="+mn-lt"/>
              </a:defRPr>
            </a:lvl1pPr>
          </a:lstStyle>
          <a:p>
            <a:pPr lvl="0"/>
            <a:r>
              <a:rPr lang="en-US"/>
              <a:t>Click to edit Master text styles</a:t>
            </a:r>
          </a:p>
        </p:txBody>
      </p:sp>
      <p:grpSp>
        <p:nvGrpSpPr>
          <p:cNvPr id="15" name="Group 14"/>
          <p:cNvGrpSpPr/>
          <p:nvPr userDrawn="1"/>
        </p:nvGrpSpPr>
        <p:grpSpPr bwMode="auto">
          <a:xfrm rot="10800000">
            <a:off x="8870040" y="0"/>
            <a:ext cx="3325208" cy="3325208"/>
            <a:chOff x="0" y="12289"/>
            <a:chExt cx="3550" cy="3551"/>
          </a:xfrm>
        </p:grpSpPr>
        <p:sp>
          <p:nvSpPr>
            <p:cNvPr id="16" name="Freeform 15"/>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rot="0" vert="horz" wrap="square" lIns="91440" tIns="45720" rIns="91440" bIns="45720" anchor="t" anchorCtr="0" upright="1">
              <a:noAutofit/>
            </a:bodyPr>
            <a:lstStyle/>
            <a:p>
              <a:endParaRPr lang="en-US" dirty="0"/>
            </a:p>
          </p:txBody>
        </p:sp>
        <p:sp>
          <p:nvSpPr>
            <p:cNvPr id="17" name="Freeform 16"/>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rot="0" vert="horz" wrap="square" lIns="91440" tIns="45720" rIns="91440" bIns="45720" anchor="t" anchorCtr="0" upright="1">
              <a:noAutofit/>
            </a:bodyPr>
            <a:lstStyle/>
            <a:p>
              <a:endParaRPr lang="en-US" dirty="0"/>
            </a:p>
          </p:txBody>
        </p:sp>
        <p:sp>
          <p:nvSpPr>
            <p:cNvPr id="18" name="Freeform 17"/>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6"/>
            </a:solidFill>
            <a:ln>
              <a:noFill/>
            </a:ln>
            <a:extLst>
              <a:ext uri="{91240B29-F687-4F45-9708-019B960494DF}">
                <a14:hiddenLine xmlns:a14="http://schemas.microsoft.com/office/drawing/2010/main" w="9525">
                  <a:solidFill>
                    <a:srgbClr val="000000"/>
                  </a:solidFill>
                  <a:round/>
                </a14:hiddenLine>
              </a:ext>
            </a:extLst>
          </p:spPr>
          <p:txBody>
            <a:bodyPr rot="0" vert="horz" wrap="square" lIns="91440" tIns="45720" rIns="91440" bIns="45720" anchor="t" anchorCtr="0" upright="1">
              <a:noAutofit/>
            </a:bodyPr>
            <a:lstStyle/>
            <a:p>
              <a:endParaRPr lang="en-US" dirty="0"/>
            </a:p>
          </p:txBody>
        </p:sp>
      </p:grpSp>
      <p:sp>
        <p:nvSpPr>
          <p:cNvPr id="4" name="Text Placeholder 3"/>
          <p:cNvSpPr>
            <a:spLocks noGrp="1"/>
          </p:cNvSpPr>
          <p:nvPr>
            <p:ph type="body" sz="quarter" idx="12"/>
          </p:nvPr>
        </p:nvSpPr>
        <p:spPr>
          <a:xfrm>
            <a:off x="952500" y="2286000"/>
            <a:ext cx="4838700" cy="315915"/>
          </a:xfrm>
        </p:spPr>
        <p:txBody>
          <a:bodyPr>
            <a:noAutofit/>
          </a:bodyPr>
          <a:lstStyle>
            <a:lvl1pPr>
              <a:buNone/>
              <a:defRPr sz="1800" b="0" spc="0" baseline="0">
                <a:solidFill>
                  <a:schemeClr val="tx2"/>
                </a:solidFill>
                <a:latin typeface="+mj-lt"/>
              </a:defRPr>
            </a:lvl1pPr>
            <a:lvl2pPr>
              <a:buNone/>
              <a:defRPr/>
            </a:lvl2pPr>
            <a:lvl3pPr>
              <a:buNone/>
              <a:defRPr/>
            </a:lvl3pPr>
            <a:lvl4pPr>
              <a:buNone/>
              <a:defRPr/>
            </a:lvl4pPr>
            <a:lvl5pPr>
              <a:buNone/>
              <a:defRPr/>
            </a:lvl5pPr>
          </a:lstStyle>
          <a:p>
            <a:pPr lvl="0"/>
            <a:r>
              <a:rPr lang="en-US"/>
              <a:t>Click to edit Master text styles</a:t>
            </a:r>
          </a:p>
        </p:txBody>
      </p:sp>
      <p:sp>
        <p:nvSpPr>
          <p:cNvPr id="21" name="Text Placeholder 2"/>
          <p:cNvSpPr>
            <a:spLocks noGrp="1"/>
          </p:cNvSpPr>
          <p:nvPr>
            <p:ph type="body" sz="quarter" idx="13"/>
          </p:nvPr>
        </p:nvSpPr>
        <p:spPr>
          <a:xfrm>
            <a:off x="953655" y="3841846"/>
            <a:ext cx="4838700" cy="636754"/>
          </a:xfrm>
        </p:spPr>
        <p:txBody>
          <a:bodyPr>
            <a:noAutofit/>
          </a:bodyPr>
          <a:lstStyle>
            <a:lvl1pPr marL="0" indent="0">
              <a:buNone/>
              <a:defRPr sz="1600">
                <a:latin typeface="+mn-lt"/>
              </a:defRPr>
            </a:lvl1pPr>
          </a:lstStyle>
          <a:p>
            <a:pPr lvl="0"/>
            <a:r>
              <a:rPr lang="en-US"/>
              <a:t>Click to edit Master text styles</a:t>
            </a:r>
          </a:p>
        </p:txBody>
      </p:sp>
      <p:sp>
        <p:nvSpPr>
          <p:cNvPr id="22" name="Text Placeholder 3"/>
          <p:cNvSpPr>
            <a:spLocks noGrp="1"/>
          </p:cNvSpPr>
          <p:nvPr>
            <p:ph type="body" sz="quarter" idx="14"/>
          </p:nvPr>
        </p:nvSpPr>
        <p:spPr>
          <a:xfrm>
            <a:off x="953655" y="3470942"/>
            <a:ext cx="4838700" cy="315915"/>
          </a:xfrm>
        </p:spPr>
        <p:txBody>
          <a:bodyPr>
            <a:noAutofit/>
          </a:bodyPr>
          <a:lstStyle>
            <a:lvl1pPr>
              <a:buNone/>
              <a:defRPr sz="1800" b="0" spc="0" baseline="0">
                <a:solidFill>
                  <a:schemeClr val="tx2"/>
                </a:solidFill>
                <a:latin typeface="+mj-lt"/>
              </a:defRPr>
            </a:lvl1pPr>
            <a:lvl2pPr>
              <a:buNone/>
              <a:defRPr/>
            </a:lvl2pPr>
            <a:lvl3pPr>
              <a:buNone/>
              <a:defRPr/>
            </a:lvl3pPr>
            <a:lvl4pPr>
              <a:buNone/>
              <a:defRPr/>
            </a:lvl4pPr>
            <a:lvl5pPr>
              <a:buNone/>
              <a:defRPr/>
            </a:lvl5pPr>
          </a:lstStyle>
          <a:p>
            <a:pPr lvl="0"/>
            <a:r>
              <a:rPr lang="en-US"/>
              <a:t>Click to edit Master text styles</a:t>
            </a:r>
          </a:p>
        </p:txBody>
      </p:sp>
      <p:sp>
        <p:nvSpPr>
          <p:cNvPr id="23" name="Text Placeholder 2"/>
          <p:cNvSpPr>
            <a:spLocks noGrp="1"/>
          </p:cNvSpPr>
          <p:nvPr>
            <p:ph type="body" sz="quarter" idx="15"/>
          </p:nvPr>
        </p:nvSpPr>
        <p:spPr>
          <a:xfrm>
            <a:off x="952500" y="5017901"/>
            <a:ext cx="4838700" cy="908340"/>
          </a:xfrm>
        </p:spPr>
        <p:txBody>
          <a:bodyPr>
            <a:noAutofit/>
          </a:bodyPr>
          <a:lstStyle>
            <a:lvl1pPr marL="0" indent="0">
              <a:buNone/>
              <a:defRPr sz="1600">
                <a:latin typeface="+mn-lt"/>
              </a:defRPr>
            </a:lvl1pPr>
          </a:lstStyle>
          <a:p>
            <a:pPr lvl="0"/>
            <a:r>
              <a:rPr lang="en-US"/>
              <a:t>Click to edit Master text styles</a:t>
            </a:r>
          </a:p>
        </p:txBody>
      </p:sp>
      <p:sp>
        <p:nvSpPr>
          <p:cNvPr id="24" name="Text Placeholder 3"/>
          <p:cNvSpPr>
            <a:spLocks noGrp="1"/>
          </p:cNvSpPr>
          <p:nvPr>
            <p:ph type="body" sz="quarter" idx="16"/>
          </p:nvPr>
        </p:nvSpPr>
        <p:spPr>
          <a:xfrm>
            <a:off x="952500" y="4646997"/>
            <a:ext cx="4838700" cy="315915"/>
          </a:xfrm>
        </p:spPr>
        <p:txBody>
          <a:bodyPr>
            <a:noAutofit/>
          </a:bodyPr>
          <a:lstStyle>
            <a:lvl1pPr>
              <a:buNone/>
              <a:defRPr sz="1800" b="0" spc="0" baseline="0">
                <a:solidFill>
                  <a:schemeClr val="tx2"/>
                </a:solidFill>
                <a:latin typeface="+mj-lt"/>
              </a:defRPr>
            </a:lvl1pPr>
            <a:lvl2pPr>
              <a:buNone/>
              <a:defRPr/>
            </a:lvl2pPr>
            <a:lvl3pPr>
              <a:buNone/>
              <a:defRPr/>
            </a:lvl3pPr>
            <a:lvl4pPr>
              <a:buNone/>
              <a:defRPr/>
            </a:lvl4pPr>
            <a:lvl5pPr>
              <a:buNone/>
              <a:defRPr/>
            </a:lvl5pPr>
          </a:lstStyle>
          <a:p>
            <a:pPr lvl="0"/>
            <a:r>
              <a:rPr lang="en-US"/>
              <a:t>Click to edit Master text styles</a:t>
            </a:r>
          </a:p>
        </p:txBody>
      </p:sp>
      <p:sp>
        <p:nvSpPr>
          <p:cNvPr id="25" name="Text Placeholder 2"/>
          <p:cNvSpPr>
            <a:spLocks noGrp="1"/>
          </p:cNvSpPr>
          <p:nvPr>
            <p:ph type="body" sz="quarter" idx="17"/>
          </p:nvPr>
        </p:nvSpPr>
        <p:spPr>
          <a:xfrm>
            <a:off x="6399647" y="2656904"/>
            <a:ext cx="4838700" cy="574318"/>
          </a:xfrm>
        </p:spPr>
        <p:txBody>
          <a:bodyPr>
            <a:noAutofit/>
          </a:bodyPr>
          <a:lstStyle>
            <a:lvl1pPr marL="0" indent="0">
              <a:buNone/>
              <a:defRPr sz="1600">
                <a:latin typeface="+mn-lt"/>
              </a:defRPr>
            </a:lvl1pPr>
          </a:lstStyle>
          <a:p>
            <a:pPr lvl="0"/>
            <a:r>
              <a:rPr lang="en-US"/>
              <a:t>Click to edit Master text styles</a:t>
            </a:r>
          </a:p>
        </p:txBody>
      </p:sp>
      <p:sp>
        <p:nvSpPr>
          <p:cNvPr id="26" name="Text Placeholder 3"/>
          <p:cNvSpPr>
            <a:spLocks noGrp="1"/>
          </p:cNvSpPr>
          <p:nvPr>
            <p:ph type="body" sz="quarter" idx="18"/>
          </p:nvPr>
        </p:nvSpPr>
        <p:spPr>
          <a:xfrm>
            <a:off x="6399647" y="2286000"/>
            <a:ext cx="4838700" cy="315915"/>
          </a:xfrm>
        </p:spPr>
        <p:txBody>
          <a:bodyPr>
            <a:noAutofit/>
          </a:bodyPr>
          <a:lstStyle>
            <a:lvl1pPr>
              <a:buNone/>
              <a:defRPr sz="1800" b="0" spc="0" baseline="0">
                <a:solidFill>
                  <a:schemeClr val="tx2"/>
                </a:solidFill>
                <a:latin typeface="+mj-lt"/>
              </a:defRPr>
            </a:lvl1pPr>
            <a:lvl2pPr>
              <a:buNone/>
              <a:defRPr/>
            </a:lvl2pPr>
            <a:lvl3pPr>
              <a:buNone/>
              <a:defRPr/>
            </a:lvl3pPr>
            <a:lvl4pPr>
              <a:buNone/>
              <a:defRPr/>
            </a:lvl4pPr>
            <a:lvl5pPr>
              <a:buNone/>
              <a:defRPr/>
            </a:lvl5pPr>
          </a:lstStyle>
          <a:p>
            <a:pPr lvl="0"/>
            <a:r>
              <a:rPr lang="en-US"/>
              <a:t>Click to edit Master text styles</a:t>
            </a:r>
          </a:p>
        </p:txBody>
      </p:sp>
      <p:sp>
        <p:nvSpPr>
          <p:cNvPr id="27" name="Text Placeholder 2"/>
          <p:cNvSpPr>
            <a:spLocks noGrp="1"/>
          </p:cNvSpPr>
          <p:nvPr>
            <p:ph type="body" sz="quarter" idx="19"/>
          </p:nvPr>
        </p:nvSpPr>
        <p:spPr>
          <a:xfrm>
            <a:off x="6399647" y="3841846"/>
            <a:ext cx="4838700" cy="908340"/>
          </a:xfrm>
        </p:spPr>
        <p:txBody>
          <a:bodyPr>
            <a:noAutofit/>
          </a:bodyPr>
          <a:lstStyle>
            <a:lvl1pPr marL="0" indent="0">
              <a:buNone/>
              <a:defRPr sz="1600">
                <a:latin typeface="+mn-lt"/>
              </a:defRPr>
            </a:lvl1pPr>
          </a:lstStyle>
          <a:p>
            <a:pPr lvl="0"/>
            <a:r>
              <a:rPr lang="en-US"/>
              <a:t>Click to edit Master text styles</a:t>
            </a:r>
          </a:p>
        </p:txBody>
      </p:sp>
      <p:sp>
        <p:nvSpPr>
          <p:cNvPr id="28" name="Text Placeholder 3"/>
          <p:cNvSpPr>
            <a:spLocks noGrp="1"/>
          </p:cNvSpPr>
          <p:nvPr>
            <p:ph type="body" sz="quarter" idx="20"/>
          </p:nvPr>
        </p:nvSpPr>
        <p:spPr>
          <a:xfrm>
            <a:off x="6399647" y="3470942"/>
            <a:ext cx="4838700" cy="315915"/>
          </a:xfrm>
        </p:spPr>
        <p:txBody>
          <a:bodyPr>
            <a:noAutofit/>
          </a:bodyPr>
          <a:lstStyle>
            <a:lvl1pPr>
              <a:buNone/>
              <a:defRPr sz="1800" b="0" spc="0" baseline="0">
                <a:solidFill>
                  <a:schemeClr val="tx2"/>
                </a:solidFill>
                <a:latin typeface="+mj-lt"/>
              </a:defRPr>
            </a:lvl1pPr>
            <a:lvl2pPr>
              <a:buNone/>
              <a:defRPr/>
            </a:lvl2pPr>
            <a:lvl3pPr>
              <a:buNone/>
              <a:defRPr/>
            </a:lvl3pPr>
            <a:lvl4pPr>
              <a:buNone/>
              <a:defRPr/>
            </a:lvl4pPr>
            <a:lvl5pPr>
              <a:buNone/>
              <a:defRPr/>
            </a:lvl5pPr>
          </a:lstStyle>
          <a:p>
            <a:pPr lvl="0"/>
            <a:r>
              <a:rPr lang="en-US"/>
              <a:t>Click to edit Master text styles</a:t>
            </a:r>
          </a:p>
        </p:txBody>
      </p:sp>
      <p:sp>
        <p:nvSpPr>
          <p:cNvPr id="2" name="Date Placeholder 1"/>
          <p:cNvSpPr>
            <a:spLocks noGrp="1"/>
          </p:cNvSpPr>
          <p:nvPr>
            <p:ph type="dt" sz="half" idx="21"/>
          </p:nvPr>
        </p:nvSpPr>
        <p:spPr/>
        <p:txBody>
          <a:bodyPr/>
          <a:lstStyle/>
          <a:p>
            <a:fld id="{6FCA8E82-58CD-E045-8B98-B7A85B79B752}" type="datetime4">
              <a:rPr lang="en-US" smtClean="0"/>
              <a:t>April 24, 2023</a:t>
            </a:fld>
            <a:endParaRPr lang="en-US" dirty="0">
              <a:latin typeface="+mn-lt"/>
            </a:endParaRPr>
          </a:p>
        </p:txBody>
      </p:sp>
      <p:sp>
        <p:nvSpPr>
          <p:cNvPr id="5" name="Footer Placeholder 4"/>
          <p:cNvSpPr>
            <a:spLocks noGrp="1"/>
          </p:cNvSpPr>
          <p:nvPr>
            <p:ph type="ftr" sz="quarter" idx="22"/>
          </p:nvPr>
        </p:nvSpPr>
        <p:spPr/>
        <p:txBody>
          <a:bodyPr/>
          <a:lstStyle/>
          <a:p>
            <a:r>
              <a:rPr lang="en-US"/>
              <a:t>Annual Review</a:t>
            </a:r>
            <a:endParaRPr lang="en-US" b="0" dirty="0"/>
          </a:p>
        </p:txBody>
      </p:sp>
      <p:sp>
        <p:nvSpPr>
          <p:cNvPr id="6" name="Slide Number Placeholder 5"/>
          <p:cNvSpPr>
            <a:spLocks noGrp="1"/>
          </p:cNvSpPr>
          <p:nvPr>
            <p:ph type="sldNum" sz="quarter" idx="23"/>
          </p:nvPr>
        </p:nvSpPr>
        <p:spPr/>
        <p:txBody>
          <a:bodyPr/>
          <a:lstStyle/>
          <a:p>
            <a:fld id="{294A09A9-5501-47C1-A89A-A340965A2BE2}" type="slidenum">
              <a:rPr lang="en-US" smtClean="0"/>
              <a:t>‹#›</a:t>
            </a:fld>
            <a:endParaRPr lang="en-US" dirty="0">
              <a:latin typeface="+mn-lt"/>
            </a:endParaRPr>
          </a:p>
        </p:txBody>
      </p:sp>
    </p:spTree>
  </p:cSld>
  <p:clrMapOvr>
    <a:overrideClrMapping bg1="dk1" tx1="lt1" bg2="dk2" tx2="lt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tx1"/>
        </a:solidFill>
        <a:effectLst/>
      </p:bgPr>
    </p:bg>
    <p:spTree>
      <p:nvGrpSpPr>
        <p:cNvPr id="1" name=""/>
        <p:cNvGrpSpPr/>
        <p:nvPr/>
      </p:nvGrpSpPr>
      <p:grpSpPr>
        <a:xfrm>
          <a:off x="0" y="0"/>
          <a:ext cx="0" cy="0"/>
          <a:chOff x="0" y="0"/>
          <a:chExt cx="0" cy="0"/>
        </a:xfrm>
      </p:grpSpPr>
      <p:sp>
        <p:nvSpPr>
          <p:cNvPr id="16" name="Text Placeholder 29"/>
          <p:cNvSpPr>
            <a:spLocks noGrp="1"/>
          </p:cNvSpPr>
          <p:nvPr>
            <p:ph type="body" sz="quarter" idx="11"/>
          </p:nvPr>
        </p:nvSpPr>
        <p:spPr>
          <a:xfrm>
            <a:off x="6896100" y="5102063"/>
            <a:ext cx="4914900" cy="588795"/>
          </a:xfrm>
        </p:spPr>
        <p:txBody>
          <a:bodyPr lIns="0" tIns="0" rIns="0" bIns="0" anchor="b">
            <a:noAutofit/>
          </a:bodyPr>
          <a:lstStyle>
            <a:lvl1pPr marL="0" indent="0">
              <a:buNone/>
              <a:defRPr sz="1600" b="0" i="0">
                <a:solidFill>
                  <a:schemeClr val="tx2"/>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17" name="Subtitle 2"/>
          <p:cNvSpPr>
            <a:spLocks noGrp="1"/>
          </p:cNvSpPr>
          <p:nvPr>
            <p:ph type="subTitle" idx="1"/>
          </p:nvPr>
        </p:nvSpPr>
        <p:spPr>
          <a:xfrm>
            <a:off x="6907623" y="3591098"/>
            <a:ext cx="4903377" cy="1057791"/>
          </a:xfrm>
        </p:spPr>
        <p:txBody>
          <a:bodyPr lIns="0" tIns="0" rIns="0" bIns="0">
            <a:normAutofit/>
          </a:bodyPr>
          <a:lstStyle>
            <a:lvl1pPr marL="0" indent="0" algn="l">
              <a:buNone/>
              <a:defRPr sz="1600" b="0" i="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6" name="Title 1"/>
          <p:cNvSpPr>
            <a:spLocks noGrp="1"/>
          </p:cNvSpPr>
          <p:nvPr>
            <p:ph type="title"/>
          </p:nvPr>
        </p:nvSpPr>
        <p:spPr>
          <a:xfrm>
            <a:off x="6907623" y="2173658"/>
            <a:ext cx="4903377" cy="610863"/>
          </a:xfrm>
          <a:prstGeom prst="rect">
            <a:avLst/>
          </a:prstGeom>
        </p:spPr>
        <p:txBody>
          <a:bodyPr lIns="0" tIns="0" rIns="0" bIns="0" anchor="b" anchorCtr="0">
            <a:normAutofit/>
          </a:bodyPr>
          <a:lstStyle>
            <a:lvl1pPr>
              <a:defRPr sz="4400" b="1" i="0">
                <a:latin typeface="+mj-lt"/>
              </a:defRPr>
            </a:lvl1pPr>
          </a:lstStyle>
          <a:p>
            <a:r>
              <a:rPr lang="en-US"/>
              <a:t>Click to edit Master title style</a:t>
            </a:r>
            <a:endParaRPr lang="en-US" dirty="0"/>
          </a:p>
        </p:txBody>
      </p:sp>
      <p:cxnSp>
        <p:nvCxnSpPr>
          <p:cNvPr id="27" name="Straight Connector 26"/>
          <p:cNvCxnSpPr/>
          <p:nvPr userDrawn="1"/>
        </p:nvCxnSpPr>
        <p:spPr>
          <a:xfrm>
            <a:off x="6896100" y="3233703"/>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11" name="Picture Placeholder 2"/>
          <p:cNvSpPr>
            <a:spLocks noGrp="1"/>
          </p:cNvSpPr>
          <p:nvPr>
            <p:ph type="pic" sz="quarter" idx="13"/>
          </p:nvPr>
        </p:nvSpPr>
        <p:spPr>
          <a:xfrm>
            <a:off x="0" y="0"/>
            <a:ext cx="6096000" cy="6858000"/>
          </a:xfrm>
        </p:spPr>
        <p:txBody>
          <a:bodyPr/>
          <a:lstStyle/>
          <a:p>
            <a:r>
              <a:rPr lang="en-US"/>
              <a:t>Click icon to add picture</a:t>
            </a:r>
            <a:endParaRPr lang="en-US" dirty="0"/>
          </a:p>
        </p:txBody>
      </p:sp>
      <p:grpSp>
        <p:nvGrpSpPr>
          <p:cNvPr id="30" name="Group 29"/>
          <p:cNvGrpSpPr/>
          <p:nvPr userDrawn="1"/>
        </p:nvGrpSpPr>
        <p:grpSpPr bwMode="auto">
          <a:xfrm rot="10800000">
            <a:off x="8870040" y="0"/>
            <a:ext cx="3325208" cy="3325208"/>
            <a:chOff x="0" y="12289"/>
            <a:chExt cx="3550" cy="3551"/>
          </a:xfrm>
        </p:grpSpPr>
        <p:sp>
          <p:nvSpPr>
            <p:cNvPr id="31" name="Freeform 30"/>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rot="0" vert="horz" wrap="square" lIns="91440" tIns="45720" rIns="91440" bIns="45720" anchor="t" anchorCtr="0" upright="1">
              <a:noAutofit/>
            </a:bodyPr>
            <a:lstStyle/>
            <a:p>
              <a:endParaRPr lang="en-US" dirty="0"/>
            </a:p>
          </p:txBody>
        </p:sp>
        <p:sp>
          <p:nvSpPr>
            <p:cNvPr id="32" name="Freeform 31"/>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rot="0" vert="horz" wrap="square" lIns="91440" tIns="45720" rIns="91440" bIns="45720" anchor="t" anchorCtr="0" upright="1">
              <a:noAutofit/>
            </a:bodyPr>
            <a:lstStyle/>
            <a:p>
              <a:endParaRPr lang="en-US" dirty="0"/>
            </a:p>
          </p:txBody>
        </p:sp>
        <p:sp>
          <p:nvSpPr>
            <p:cNvPr id="33" name="Freeform 32"/>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6"/>
            </a:solidFill>
            <a:ln>
              <a:noFill/>
            </a:ln>
            <a:extLst>
              <a:ext uri="{91240B29-F687-4F45-9708-019B960494DF}">
                <a14:hiddenLine xmlns:a14="http://schemas.microsoft.com/office/drawing/2010/main" w="9525">
                  <a:solidFill>
                    <a:srgbClr val="000000"/>
                  </a:solidFill>
                  <a:round/>
                </a14:hiddenLine>
              </a:ext>
            </a:extLst>
          </p:spPr>
          <p:txBody>
            <a:bodyPr rot="0" vert="horz" wrap="square" lIns="91440" tIns="45720" rIns="91440" bIns="45720" anchor="t" anchorCtr="0" upright="1">
              <a:noAutofit/>
            </a:bodyPr>
            <a:lstStyle/>
            <a:p>
              <a:endParaRPr lang="en-US" dirty="0"/>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FCA8E82-58CD-E045-8B98-B7A85B79B752}" type="datetime4">
              <a:rPr lang="en-US" smtClean="0"/>
              <a:t>April 24, 2023</a:t>
            </a:fld>
            <a:endParaRPr lang="en-US" dirty="0">
              <a:latin typeface="+mn-lt"/>
            </a:endParaRPr>
          </a:p>
        </p:txBody>
      </p:sp>
      <p:sp>
        <p:nvSpPr>
          <p:cNvPr id="5" name="Footer Placeholder 4"/>
          <p:cNvSpPr>
            <a:spLocks noGrp="1"/>
          </p:cNvSpPr>
          <p:nvPr>
            <p:ph type="ftr" sz="quarter" idx="11"/>
          </p:nvPr>
        </p:nvSpPr>
        <p:spPr/>
        <p:txBody>
          <a:bodyPr/>
          <a:lstStyle/>
          <a:p>
            <a:r>
              <a:rPr lang="en-US"/>
              <a:t>Annual Review</a:t>
            </a:r>
            <a:endParaRPr lang="en-US" b="0" dirty="0"/>
          </a:p>
        </p:txBody>
      </p:sp>
      <p:sp>
        <p:nvSpPr>
          <p:cNvPr id="6" name="Slide Number Placeholder 5"/>
          <p:cNvSpPr>
            <a:spLocks noGrp="1"/>
          </p:cNvSpPr>
          <p:nvPr>
            <p:ph type="sldNum" sz="quarter" idx="12"/>
          </p:nvPr>
        </p:nvSpPr>
        <p:spPr/>
        <p:txBody>
          <a:bodyPr/>
          <a:lstStyle/>
          <a:p>
            <a:fld id="{294A09A9-5501-47C1-A89A-A340965A2BE2}" type="slidenum">
              <a:rPr lang="en-US" smtClean="0"/>
              <a:t>‹#›</a:t>
            </a:fld>
            <a:endParaRPr lang="en-US" dirty="0">
              <a:latin typeface="+mn-lt"/>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grpSp>
        <p:nvGrpSpPr>
          <p:cNvPr id="6" name="Group 5"/>
          <p:cNvGrpSpPr/>
          <p:nvPr userDrawn="1"/>
        </p:nvGrpSpPr>
        <p:grpSpPr>
          <a:xfrm>
            <a:off x="6362700" y="0"/>
            <a:ext cx="5829298" cy="3235602"/>
            <a:chOff x="5612972" y="1"/>
            <a:chExt cx="6615961" cy="3672246"/>
          </a:xfrm>
        </p:grpSpPr>
        <p:sp>
          <p:nvSpPr>
            <p:cNvPr id="7" name="AutoShape 24"/>
            <p:cNvSpPr/>
            <p:nvPr/>
          </p:nvSpPr>
          <p:spPr bwMode="auto">
            <a:xfrm>
              <a:off x="5612972" y="1"/>
              <a:ext cx="4408998" cy="3672246"/>
            </a:xfrm>
            <a:custGeom>
              <a:avLst/>
              <a:gdLst>
                <a:gd name="T0" fmla="+- 0 8372 6586"/>
                <a:gd name="T1" fmla="*/ T0 w 3578"/>
                <a:gd name="T2" fmla="*/ 591 h 2980"/>
                <a:gd name="T3" fmla="+- 0 7780 6586"/>
                <a:gd name="T4" fmla="*/ T3 w 3578"/>
                <a:gd name="T5" fmla="*/ 0 h 2980"/>
                <a:gd name="T6" fmla="+- 0 6586 6586"/>
                <a:gd name="T7" fmla="*/ T6 w 3578"/>
                <a:gd name="T8" fmla="*/ 0 h 2980"/>
                <a:gd name="T9" fmla="+- 0 7774 6586"/>
                <a:gd name="T10" fmla="*/ T9 w 3578"/>
                <a:gd name="T11" fmla="*/ 1188 h 2980"/>
                <a:gd name="T12" fmla="+- 0 8372 6586"/>
                <a:gd name="T13" fmla="*/ T12 w 3578"/>
                <a:gd name="T14" fmla="*/ 591 h 2980"/>
                <a:gd name="T15" fmla="+- 0 10163 6586"/>
                <a:gd name="T16" fmla="*/ T15 w 3578"/>
                <a:gd name="T17" fmla="*/ 2383 h 2980"/>
                <a:gd name="T18" fmla="+- 0 9566 6586"/>
                <a:gd name="T19" fmla="*/ T18 w 3578"/>
                <a:gd name="T20" fmla="*/ 1786 h 2980"/>
                <a:gd name="T21" fmla="+- 0 8969 6586"/>
                <a:gd name="T22" fmla="*/ T21 w 3578"/>
                <a:gd name="T23" fmla="*/ 2383 h 2980"/>
                <a:gd name="T24" fmla="+- 0 9566 6586"/>
                <a:gd name="T25" fmla="*/ T24 w 3578"/>
                <a:gd name="T26" fmla="*/ 2980 h 2980"/>
                <a:gd name="T27" fmla="+- 0 10163 6586"/>
                <a:gd name="T28" fmla="*/ T27 w 3578"/>
                <a:gd name="T29" fmla="*/ 2383 h 2980"/>
              </a:gdLst>
              <a:ahLst/>
              <a:cxnLst>
                <a:cxn ang="0">
                  <a:pos x="T1" y="T2"/>
                </a:cxn>
                <a:cxn ang="0">
                  <a:pos x="T4" y="T5"/>
                </a:cxn>
                <a:cxn ang="0">
                  <a:pos x="T7" y="T8"/>
                </a:cxn>
                <a:cxn ang="0">
                  <a:pos x="T10" y="T11"/>
                </a:cxn>
                <a:cxn ang="0">
                  <a:pos x="T13" y="T14"/>
                </a:cxn>
                <a:cxn ang="0">
                  <a:pos x="T16" y="T17"/>
                </a:cxn>
                <a:cxn ang="0">
                  <a:pos x="T19" y="T20"/>
                </a:cxn>
                <a:cxn ang="0">
                  <a:pos x="T22" y="T23"/>
                </a:cxn>
                <a:cxn ang="0">
                  <a:pos x="T25" y="T26"/>
                </a:cxn>
                <a:cxn ang="0">
                  <a:pos x="T28" y="T29"/>
                </a:cxn>
              </a:cxnLst>
              <a:rect l="0" t="0" r="r" b="b"/>
              <a:pathLst>
                <a:path w="3578" h="2980">
                  <a:moveTo>
                    <a:pt x="1786" y="591"/>
                  </a:moveTo>
                  <a:lnTo>
                    <a:pt x="1194" y="0"/>
                  </a:lnTo>
                  <a:lnTo>
                    <a:pt x="0" y="0"/>
                  </a:lnTo>
                  <a:lnTo>
                    <a:pt x="1188" y="1188"/>
                  </a:lnTo>
                  <a:lnTo>
                    <a:pt x="1786" y="591"/>
                  </a:lnTo>
                  <a:moveTo>
                    <a:pt x="3577" y="2383"/>
                  </a:moveTo>
                  <a:lnTo>
                    <a:pt x="2980" y="1786"/>
                  </a:lnTo>
                  <a:lnTo>
                    <a:pt x="2383" y="2383"/>
                  </a:lnTo>
                  <a:lnTo>
                    <a:pt x="2980" y="2980"/>
                  </a:lnTo>
                  <a:lnTo>
                    <a:pt x="3577" y="2383"/>
                  </a:lnTo>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rot="0" vert="horz" wrap="square" lIns="91440" tIns="45720" rIns="91440" bIns="45720" anchor="t" anchorCtr="0" upright="1">
              <a:noAutofit/>
            </a:bodyPr>
            <a:lstStyle/>
            <a:p>
              <a:endParaRPr lang="en-US" dirty="0"/>
            </a:p>
          </p:txBody>
        </p:sp>
        <p:sp>
          <p:nvSpPr>
            <p:cNvPr id="8" name="Freeform 7"/>
            <p:cNvSpPr/>
            <p:nvPr/>
          </p:nvSpPr>
          <p:spPr bwMode="auto">
            <a:xfrm>
              <a:off x="6341233" y="1463970"/>
              <a:ext cx="2208196" cy="2208277"/>
            </a:xfrm>
            <a:custGeom>
              <a:avLst/>
              <a:gdLst>
                <a:gd name="T0" fmla="+- 0 7774 7177"/>
                <a:gd name="T1" fmla="*/ T0 w 1792"/>
                <a:gd name="T2" fmla="+- 0 1188 1188"/>
                <a:gd name="T3" fmla="*/ 1188 h 1792"/>
                <a:gd name="T4" fmla="+- 0 7177 7177"/>
                <a:gd name="T5" fmla="*/ T4 w 1792"/>
                <a:gd name="T6" fmla="+- 0 1786 1188"/>
                <a:gd name="T7" fmla="*/ 1786 h 1792"/>
                <a:gd name="T8" fmla="+- 0 8372 7177"/>
                <a:gd name="T9" fmla="*/ T8 w 1792"/>
                <a:gd name="T10" fmla="+- 0 2980 1188"/>
                <a:gd name="T11" fmla="*/ 2980 h 1792"/>
                <a:gd name="T12" fmla="+- 0 8969 7177"/>
                <a:gd name="T13" fmla="*/ T12 w 1792"/>
                <a:gd name="T14" fmla="+- 0 2383 1188"/>
                <a:gd name="T15" fmla="*/ 2383 h 1792"/>
                <a:gd name="T16" fmla="+- 0 7774 7177"/>
                <a:gd name="T17" fmla="*/ T16 w 1792"/>
                <a:gd name="T18" fmla="+- 0 1188 1188"/>
                <a:gd name="T19" fmla="*/ 1188 h 1792"/>
              </a:gdLst>
              <a:ahLst/>
              <a:cxnLst>
                <a:cxn ang="0">
                  <a:pos x="T1" y="T3"/>
                </a:cxn>
                <a:cxn ang="0">
                  <a:pos x="T5" y="T7"/>
                </a:cxn>
                <a:cxn ang="0">
                  <a:pos x="T9" y="T11"/>
                </a:cxn>
                <a:cxn ang="0">
                  <a:pos x="T13" y="T15"/>
                </a:cxn>
                <a:cxn ang="0">
                  <a:pos x="T17" y="T19"/>
                </a:cxn>
              </a:cxnLst>
              <a:rect l="0" t="0" r="r" b="b"/>
              <a:pathLst>
                <a:path w="1792" h="1792">
                  <a:moveTo>
                    <a:pt x="597" y="0"/>
                  </a:moveTo>
                  <a:lnTo>
                    <a:pt x="0" y="598"/>
                  </a:lnTo>
                  <a:lnTo>
                    <a:pt x="1195" y="1792"/>
                  </a:lnTo>
                  <a:lnTo>
                    <a:pt x="1792" y="1195"/>
                  </a:lnTo>
                  <a:lnTo>
                    <a:pt x="597" y="0"/>
                  </a:lnTo>
                  <a:close/>
                </a:path>
              </a:pathLst>
            </a:custGeom>
            <a:solidFill>
              <a:schemeClr val="accent6"/>
            </a:solidFill>
            <a:ln>
              <a:noFill/>
            </a:ln>
            <a:extLst>
              <a:ext uri="{91240B29-F687-4F45-9708-019B960494DF}">
                <a14:hiddenLine xmlns:a14="http://schemas.microsoft.com/office/drawing/2010/main" w="9525">
                  <a:solidFill>
                    <a:srgbClr val="000000"/>
                  </a:solidFill>
                  <a:round/>
                </a14:hiddenLine>
              </a:ext>
            </a:extLst>
          </p:spPr>
          <p:txBody>
            <a:bodyPr rot="0" vert="horz" wrap="square" lIns="91440" tIns="45720" rIns="91440" bIns="45720" anchor="t" anchorCtr="0" upright="1">
              <a:noAutofit/>
            </a:bodyPr>
            <a:lstStyle/>
            <a:p>
              <a:endParaRPr lang="en-US" dirty="0"/>
            </a:p>
          </p:txBody>
        </p:sp>
        <p:sp>
          <p:nvSpPr>
            <p:cNvPr id="9" name="Freeform 8"/>
            <p:cNvSpPr/>
            <p:nvPr/>
          </p:nvSpPr>
          <p:spPr bwMode="auto">
            <a:xfrm>
              <a:off x="8555590" y="1"/>
              <a:ext cx="1457754" cy="729520"/>
            </a:xfrm>
            <a:custGeom>
              <a:avLst/>
              <a:gdLst>
                <a:gd name="T0" fmla="+- 0 10158 8975"/>
                <a:gd name="T1" fmla="*/ T0 w 1183"/>
                <a:gd name="T2" fmla="*/ 0 h 592"/>
                <a:gd name="T3" fmla="+- 0 8975 8975"/>
                <a:gd name="T4" fmla="*/ T3 w 1183"/>
                <a:gd name="T5" fmla="*/ 0 h 592"/>
                <a:gd name="T6" fmla="+- 0 9566 8975"/>
                <a:gd name="T7" fmla="*/ T6 w 1183"/>
                <a:gd name="T8" fmla="*/ 591 h 592"/>
                <a:gd name="T9" fmla="+- 0 10158 8975"/>
                <a:gd name="T10" fmla="*/ T9 w 1183"/>
                <a:gd name="T11" fmla="*/ 0 h 592"/>
              </a:gdLst>
              <a:ahLst/>
              <a:cxnLst>
                <a:cxn ang="0">
                  <a:pos x="T1" y="T2"/>
                </a:cxn>
                <a:cxn ang="0">
                  <a:pos x="T4" y="T5"/>
                </a:cxn>
                <a:cxn ang="0">
                  <a:pos x="T7" y="T8"/>
                </a:cxn>
                <a:cxn ang="0">
                  <a:pos x="T10" y="T11"/>
                </a:cxn>
              </a:cxnLst>
              <a:rect l="0" t="0" r="r" b="b"/>
              <a:pathLst>
                <a:path w="1183" h="592">
                  <a:moveTo>
                    <a:pt x="1183" y="0"/>
                  </a:moveTo>
                  <a:lnTo>
                    <a:pt x="0" y="0"/>
                  </a:lnTo>
                  <a:lnTo>
                    <a:pt x="591" y="591"/>
                  </a:lnTo>
                  <a:lnTo>
                    <a:pt x="1183" y="0"/>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rot="0" vert="horz" wrap="square" lIns="91440" tIns="45720" rIns="91440" bIns="45720" anchor="t" anchorCtr="0" upright="1">
              <a:noAutofit/>
            </a:bodyPr>
            <a:lstStyle/>
            <a:p>
              <a:endParaRPr lang="en-US" dirty="0"/>
            </a:p>
          </p:txBody>
        </p:sp>
        <p:sp>
          <p:nvSpPr>
            <p:cNvPr id="10" name="Freeform 9"/>
            <p:cNvSpPr/>
            <p:nvPr/>
          </p:nvSpPr>
          <p:spPr bwMode="auto">
            <a:xfrm>
              <a:off x="7076887" y="728289"/>
              <a:ext cx="2208196" cy="2208277"/>
            </a:xfrm>
            <a:custGeom>
              <a:avLst/>
              <a:gdLst>
                <a:gd name="T0" fmla="+- 0 8372 7774"/>
                <a:gd name="T1" fmla="*/ T0 w 1792"/>
                <a:gd name="T2" fmla="+- 0 591 591"/>
                <a:gd name="T3" fmla="*/ 591 h 1792"/>
                <a:gd name="T4" fmla="+- 0 7774 7774"/>
                <a:gd name="T5" fmla="*/ T4 w 1792"/>
                <a:gd name="T6" fmla="+- 0 1188 591"/>
                <a:gd name="T7" fmla="*/ 1188 h 1792"/>
                <a:gd name="T8" fmla="+- 0 8969 7774"/>
                <a:gd name="T9" fmla="*/ T8 w 1792"/>
                <a:gd name="T10" fmla="+- 0 2383 591"/>
                <a:gd name="T11" fmla="*/ 2383 h 1792"/>
                <a:gd name="T12" fmla="+- 0 9566 7774"/>
                <a:gd name="T13" fmla="*/ T12 w 1792"/>
                <a:gd name="T14" fmla="+- 0 1786 591"/>
                <a:gd name="T15" fmla="*/ 1786 h 1792"/>
                <a:gd name="T16" fmla="+- 0 8372 7774"/>
                <a:gd name="T17" fmla="*/ T16 w 1792"/>
                <a:gd name="T18" fmla="+- 0 591 591"/>
                <a:gd name="T19" fmla="*/ 591 h 1792"/>
              </a:gdLst>
              <a:ahLst/>
              <a:cxnLst>
                <a:cxn ang="0">
                  <a:pos x="T1" y="T3"/>
                </a:cxn>
                <a:cxn ang="0">
                  <a:pos x="T5" y="T7"/>
                </a:cxn>
                <a:cxn ang="0">
                  <a:pos x="T9" y="T11"/>
                </a:cxn>
                <a:cxn ang="0">
                  <a:pos x="T13" y="T15"/>
                </a:cxn>
                <a:cxn ang="0">
                  <a:pos x="T17" y="T19"/>
                </a:cxn>
              </a:cxnLst>
              <a:rect l="0" t="0" r="r" b="b"/>
              <a:pathLst>
                <a:path w="1792" h="1792">
                  <a:moveTo>
                    <a:pt x="598" y="0"/>
                  </a:moveTo>
                  <a:lnTo>
                    <a:pt x="0" y="597"/>
                  </a:lnTo>
                  <a:lnTo>
                    <a:pt x="1195" y="1792"/>
                  </a:lnTo>
                  <a:lnTo>
                    <a:pt x="1792" y="1195"/>
                  </a:lnTo>
                  <a:lnTo>
                    <a:pt x="598" y="0"/>
                  </a:lnTo>
                  <a:close/>
                </a:path>
              </a:pathLst>
            </a:custGeom>
            <a:solidFill>
              <a:schemeClr val="tx2"/>
            </a:solidFill>
            <a:ln>
              <a:noFill/>
            </a:ln>
          </p:spPr>
          <p:txBody>
            <a:bodyPr rot="0" vert="horz" wrap="square" lIns="91440" tIns="45720" rIns="91440" bIns="45720" anchor="t" anchorCtr="0" upright="1">
              <a:noAutofit/>
            </a:bodyPr>
            <a:lstStyle/>
            <a:p>
              <a:endParaRPr lang="en-US" dirty="0"/>
            </a:p>
          </p:txBody>
        </p:sp>
        <p:sp>
          <p:nvSpPr>
            <p:cNvPr id="11" name="Freeform 10"/>
            <p:cNvSpPr/>
            <p:nvPr/>
          </p:nvSpPr>
          <p:spPr bwMode="auto">
            <a:xfrm>
              <a:off x="9285083" y="728289"/>
              <a:ext cx="2943850" cy="2943958"/>
            </a:xfrm>
            <a:custGeom>
              <a:avLst/>
              <a:gdLst>
                <a:gd name="T0" fmla="+- 0 11955 9566"/>
                <a:gd name="T1" fmla="*/ T0 w 2389"/>
                <a:gd name="T2" fmla="+- 0 1786 591"/>
                <a:gd name="T3" fmla="*/ 1786 h 2389"/>
                <a:gd name="T4" fmla="+- 0 10760 9566"/>
                <a:gd name="T5" fmla="*/ T4 w 2389"/>
                <a:gd name="T6" fmla="+- 0 591 591"/>
                <a:gd name="T7" fmla="*/ 591 h 2389"/>
                <a:gd name="T8" fmla="+- 0 9566 9566"/>
                <a:gd name="T9" fmla="*/ T8 w 2389"/>
                <a:gd name="T10" fmla="+- 0 1786 591"/>
                <a:gd name="T11" fmla="*/ 1786 h 2389"/>
                <a:gd name="T12" fmla="+- 0 10760 9566"/>
                <a:gd name="T13" fmla="*/ T12 w 2389"/>
                <a:gd name="T14" fmla="+- 0 2980 591"/>
                <a:gd name="T15" fmla="*/ 2980 h 2389"/>
                <a:gd name="T16" fmla="+- 0 11955 9566"/>
                <a:gd name="T17" fmla="*/ T16 w 2389"/>
                <a:gd name="T18" fmla="+- 0 1786 591"/>
                <a:gd name="T19" fmla="*/ 1786 h 2389"/>
              </a:gdLst>
              <a:ahLst/>
              <a:cxnLst>
                <a:cxn ang="0">
                  <a:pos x="T1" y="T3"/>
                </a:cxn>
                <a:cxn ang="0">
                  <a:pos x="T5" y="T7"/>
                </a:cxn>
                <a:cxn ang="0">
                  <a:pos x="T9" y="T11"/>
                </a:cxn>
                <a:cxn ang="0">
                  <a:pos x="T13" y="T15"/>
                </a:cxn>
                <a:cxn ang="0">
                  <a:pos x="T17" y="T19"/>
                </a:cxn>
              </a:cxnLst>
              <a:rect l="0" t="0" r="r" b="b"/>
              <a:pathLst>
                <a:path w="2389" h="2389">
                  <a:moveTo>
                    <a:pt x="2389" y="1195"/>
                  </a:moveTo>
                  <a:lnTo>
                    <a:pt x="1194" y="0"/>
                  </a:lnTo>
                  <a:lnTo>
                    <a:pt x="0" y="1195"/>
                  </a:lnTo>
                  <a:lnTo>
                    <a:pt x="1194" y="2389"/>
                  </a:lnTo>
                  <a:lnTo>
                    <a:pt x="2389" y="1195"/>
                  </a:lnTo>
                </a:path>
              </a:pathLst>
            </a:custGeom>
            <a:solidFill>
              <a:schemeClr val="accent6"/>
            </a:solidFill>
            <a:ln>
              <a:noFill/>
            </a:ln>
            <a:extLst>
              <a:ext uri="{91240B29-F687-4F45-9708-019B960494DF}">
                <a14:hiddenLine xmlns:a14="http://schemas.microsoft.com/office/drawing/2010/main" w="9525">
                  <a:solidFill>
                    <a:srgbClr val="000000"/>
                  </a:solidFill>
                  <a:round/>
                </a14:hiddenLine>
              </a:ext>
            </a:extLst>
          </p:spPr>
          <p:txBody>
            <a:bodyPr rot="0" vert="horz" wrap="square" lIns="91440" tIns="45720" rIns="91440" bIns="45720" anchor="t" anchorCtr="0" upright="1">
              <a:noAutofit/>
            </a:bodyPr>
            <a:lstStyle/>
            <a:p>
              <a:endParaRPr lang="en-US" dirty="0"/>
            </a:p>
          </p:txBody>
        </p:sp>
      </p:grpSp>
      <p:sp>
        <p:nvSpPr>
          <p:cNvPr id="12" name="Title 1"/>
          <p:cNvSpPr>
            <a:spLocks noGrp="1"/>
          </p:cNvSpPr>
          <p:nvPr>
            <p:ph type="title"/>
          </p:nvPr>
        </p:nvSpPr>
        <p:spPr>
          <a:xfrm>
            <a:off x="964023" y="879063"/>
            <a:ext cx="4941477" cy="610863"/>
          </a:xfrm>
          <a:prstGeom prst="rect">
            <a:avLst/>
          </a:prstGeom>
        </p:spPr>
        <p:txBody>
          <a:bodyPr lIns="0" tIns="0" rIns="0" bIns="0" anchor="b" anchorCtr="0">
            <a:normAutofit/>
          </a:bodyPr>
          <a:lstStyle>
            <a:lvl1pPr>
              <a:defRPr sz="4400" b="1" i="0" spc="50" baseline="0">
                <a:latin typeface="+mj-lt"/>
              </a:defRPr>
            </a:lvl1pPr>
          </a:lstStyle>
          <a:p>
            <a:r>
              <a:rPr lang="en-US"/>
              <a:t>Click to edit Master title style</a:t>
            </a:r>
            <a:endParaRPr lang="en-US" dirty="0"/>
          </a:p>
        </p:txBody>
      </p:sp>
      <p:cxnSp>
        <p:nvCxnSpPr>
          <p:cNvPr id="13" name="Straight Connector 12"/>
          <p:cNvCxnSpPr/>
          <p:nvPr userDrawn="1"/>
        </p:nvCxnSpPr>
        <p:spPr>
          <a:xfrm>
            <a:off x="952500" y="1934655"/>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14" name="Text Placeholder 29"/>
          <p:cNvSpPr>
            <a:spLocks noGrp="1"/>
          </p:cNvSpPr>
          <p:nvPr>
            <p:ph type="body" sz="quarter" idx="13"/>
          </p:nvPr>
        </p:nvSpPr>
        <p:spPr>
          <a:xfrm>
            <a:off x="952500" y="2818296"/>
            <a:ext cx="2133600" cy="369332"/>
          </a:xfrm>
        </p:spPr>
        <p:txBody>
          <a:bodyPr lIns="0" tIns="0" rIns="0" bIns="0">
            <a:noAutofit/>
          </a:bodyPr>
          <a:lstStyle>
            <a:lvl1pPr marL="0" indent="0">
              <a:lnSpc>
                <a:spcPct val="100000"/>
              </a:lnSpc>
              <a:buNone/>
              <a:defRPr sz="14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15" name="Text Placeholder 29"/>
          <p:cNvSpPr>
            <a:spLocks noGrp="1"/>
          </p:cNvSpPr>
          <p:nvPr>
            <p:ph type="body" sz="quarter" idx="14"/>
          </p:nvPr>
        </p:nvSpPr>
        <p:spPr>
          <a:xfrm>
            <a:off x="952500" y="2209800"/>
            <a:ext cx="2133600" cy="205837"/>
          </a:xfrm>
        </p:spPr>
        <p:txBody>
          <a:bodyPr lIns="0" tIns="0" rIns="0" bIns="0">
            <a:noAutofit/>
          </a:bodyPr>
          <a:lstStyle>
            <a:lvl1pPr marL="0" indent="0">
              <a:lnSpc>
                <a:spcPct val="100000"/>
              </a:lnSpc>
              <a:spcBef>
                <a:spcPts val="400"/>
              </a:spcBef>
              <a:buNone/>
              <a:defRPr sz="1800" b="0" i="0">
                <a:solidFill>
                  <a:schemeClr val="tx2"/>
                </a:solidFill>
                <a:latin typeface="+mj-lt"/>
              </a:defRPr>
            </a:lvl1pPr>
            <a:lvl2pPr>
              <a:defRPr sz="4000"/>
            </a:lvl2pPr>
            <a:lvl3pPr>
              <a:defRPr sz="4000"/>
            </a:lvl3pPr>
            <a:lvl4pPr>
              <a:defRPr sz="4000"/>
            </a:lvl4pPr>
            <a:lvl5pPr>
              <a:defRPr sz="4000"/>
            </a:lvl5pPr>
          </a:lstStyle>
          <a:p>
            <a:pPr lvl="0"/>
            <a:r>
              <a:rPr lang="en-US"/>
              <a:t>Click to edit Master text styles</a:t>
            </a:r>
          </a:p>
        </p:txBody>
      </p:sp>
      <p:cxnSp>
        <p:nvCxnSpPr>
          <p:cNvPr id="16" name="Straight Connector 15"/>
          <p:cNvCxnSpPr/>
          <p:nvPr userDrawn="1"/>
        </p:nvCxnSpPr>
        <p:spPr>
          <a:xfrm>
            <a:off x="3663043" y="1939108"/>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17" name="Text Placeholder 29"/>
          <p:cNvSpPr>
            <a:spLocks noGrp="1"/>
          </p:cNvSpPr>
          <p:nvPr>
            <p:ph type="body" sz="quarter" idx="15"/>
          </p:nvPr>
        </p:nvSpPr>
        <p:spPr>
          <a:xfrm>
            <a:off x="3663042" y="2818296"/>
            <a:ext cx="2128157" cy="369332"/>
          </a:xfrm>
        </p:spPr>
        <p:txBody>
          <a:bodyPr lIns="0" tIns="0" rIns="0" bIns="0">
            <a:noAutofit/>
          </a:bodyPr>
          <a:lstStyle>
            <a:lvl1pPr marL="0" indent="0">
              <a:lnSpc>
                <a:spcPct val="100000"/>
              </a:lnSpc>
              <a:buNone/>
              <a:defRPr sz="14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18" name="Text Placeholder 29"/>
          <p:cNvSpPr>
            <a:spLocks noGrp="1"/>
          </p:cNvSpPr>
          <p:nvPr>
            <p:ph type="body" sz="quarter" idx="16"/>
          </p:nvPr>
        </p:nvSpPr>
        <p:spPr>
          <a:xfrm>
            <a:off x="3663042" y="2209800"/>
            <a:ext cx="2128157" cy="205837"/>
          </a:xfrm>
        </p:spPr>
        <p:txBody>
          <a:bodyPr lIns="0" tIns="0" rIns="0" bIns="0">
            <a:noAutofit/>
          </a:bodyPr>
          <a:lstStyle>
            <a:lvl1pPr marL="0" indent="0">
              <a:lnSpc>
                <a:spcPct val="100000"/>
              </a:lnSpc>
              <a:spcBef>
                <a:spcPts val="400"/>
              </a:spcBef>
              <a:buNone/>
              <a:defRPr sz="1800" b="0" i="0">
                <a:solidFill>
                  <a:schemeClr val="tx2"/>
                </a:solidFill>
                <a:latin typeface="+mj-lt"/>
              </a:defRPr>
            </a:lvl1pPr>
            <a:lvl2pPr>
              <a:defRPr sz="4000"/>
            </a:lvl2pPr>
            <a:lvl3pPr>
              <a:defRPr sz="4000"/>
            </a:lvl3pPr>
            <a:lvl4pPr>
              <a:defRPr sz="4000"/>
            </a:lvl4pPr>
            <a:lvl5pPr>
              <a:defRPr sz="4000"/>
            </a:lvl5pPr>
          </a:lstStyle>
          <a:p>
            <a:pPr lvl="0"/>
            <a:r>
              <a:rPr lang="en-US"/>
              <a:t>Click to edit Master text styles</a:t>
            </a:r>
          </a:p>
        </p:txBody>
      </p:sp>
      <p:cxnSp>
        <p:nvCxnSpPr>
          <p:cNvPr id="20" name="Straight Connector 19"/>
          <p:cNvCxnSpPr/>
          <p:nvPr userDrawn="1"/>
        </p:nvCxnSpPr>
        <p:spPr>
          <a:xfrm>
            <a:off x="952500" y="4248119"/>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21" name="Text Placeholder 29"/>
          <p:cNvSpPr>
            <a:spLocks noGrp="1"/>
          </p:cNvSpPr>
          <p:nvPr>
            <p:ph type="body" sz="quarter" idx="19"/>
          </p:nvPr>
        </p:nvSpPr>
        <p:spPr>
          <a:xfrm>
            <a:off x="952500" y="5131299"/>
            <a:ext cx="2133600" cy="369332"/>
          </a:xfrm>
        </p:spPr>
        <p:txBody>
          <a:bodyPr lIns="0" tIns="0" rIns="0" bIns="0">
            <a:noAutofit/>
          </a:bodyPr>
          <a:lstStyle>
            <a:lvl1pPr marL="0" indent="0">
              <a:lnSpc>
                <a:spcPct val="100000"/>
              </a:lnSpc>
              <a:buNone/>
              <a:defRPr sz="14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22" name="Text Placeholder 29"/>
          <p:cNvSpPr>
            <a:spLocks noGrp="1"/>
          </p:cNvSpPr>
          <p:nvPr>
            <p:ph type="body" sz="quarter" idx="20"/>
          </p:nvPr>
        </p:nvSpPr>
        <p:spPr>
          <a:xfrm>
            <a:off x="952500" y="4522803"/>
            <a:ext cx="2133600" cy="205837"/>
          </a:xfrm>
        </p:spPr>
        <p:txBody>
          <a:bodyPr lIns="0" tIns="0" rIns="0" bIns="0">
            <a:noAutofit/>
          </a:bodyPr>
          <a:lstStyle>
            <a:lvl1pPr marL="0" indent="0">
              <a:lnSpc>
                <a:spcPct val="100000"/>
              </a:lnSpc>
              <a:spcBef>
                <a:spcPts val="400"/>
              </a:spcBef>
              <a:buNone/>
              <a:defRPr sz="1800" b="0" i="0">
                <a:solidFill>
                  <a:schemeClr val="tx2"/>
                </a:solidFill>
                <a:latin typeface="+mj-lt"/>
              </a:defRPr>
            </a:lvl1pPr>
            <a:lvl2pPr>
              <a:defRPr sz="4000"/>
            </a:lvl2pPr>
            <a:lvl3pPr>
              <a:defRPr sz="4000"/>
            </a:lvl3pPr>
            <a:lvl4pPr>
              <a:defRPr sz="4000"/>
            </a:lvl4pPr>
            <a:lvl5pPr>
              <a:defRPr sz="4000"/>
            </a:lvl5pPr>
          </a:lstStyle>
          <a:p>
            <a:pPr lvl="0"/>
            <a:r>
              <a:rPr lang="en-US"/>
              <a:t>Click to edit Master text styles</a:t>
            </a:r>
          </a:p>
        </p:txBody>
      </p:sp>
      <p:cxnSp>
        <p:nvCxnSpPr>
          <p:cNvPr id="23" name="Straight Connector 22"/>
          <p:cNvCxnSpPr/>
          <p:nvPr userDrawn="1"/>
        </p:nvCxnSpPr>
        <p:spPr>
          <a:xfrm>
            <a:off x="3663043" y="4252111"/>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24" name="Text Placeholder 29"/>
          <p:cNvSpPr>
            <a:spLocks noGrp="1"/>
          </p:cNvSpPr>
          <p:nvPr>
            <p:ph type="body" sz="quarter" idx="21"/>
          </p:nvPr>
        </p:nvSpPr>
        <p:spPr>
          <a:xfrm>
            <a:off x="3663042" y="5131299"/>
            <a:ext cx="2128157" cy="369332"/>
          </a:xfrm>
        </p:spPr>
        <p:txBody>
          <a:bodyPr lIns="0" tIns="0" rIns="0" bIns="0">
            <a:noAutofit/>
          </a:bodyPr>
          <a:lstStyle>
            <a:lvl1pPr marL="0" indent="0">
              <a:lnSpc>
                <a:spcPct val="100000"/>
              </a:lnSpc>
              <a:buNone/>
              <a:defRPr sz="14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25" name="Text Placeholder 29"/>
          <p:cNvSpPr>
            <a:spLocks noGrp="1"/>
          </p:cNvSpPr>
          <p:nvPr>
            <p:ph type="body" sz="quarter" idx="22"/>
          </p:nvPr>
        </p:nvSpPr>
        <p:spPr>
          <a:xfrm>
            <a:off x="3663042" y="4522803"/>
            <a:ext cx="2128157" cy="205837"/>
          </a:xfrm>
        </p:spPr>
        <p:txBody>
          <a:bodyPr lIns="0" tIns="0" rIns="0" bIns="0">
            <a:noAutofit/>
          </a:bodyPr>
          <a:lstStyle>
            <a:lvl1pPr marL="0" indent="0">
              <a:lnSpc>
                <a:spcPct val="100000"/>
              </a:lnSpc>
              <a:spcBef>
                <a:spcPts val="400"/>
              </a:spcBef>
              <a:buNone/>
              <a:defRPr sz="1800" b="0" i="0">
                <a:solidFill>
                  <a:schemeClr val="tx2"/>
                </a:solidFill>
                <a:latin typeface="+mj-lt"/>
              </a:defRPr>
            </a:lvl1pPr>
            <a:lvl2pPr>
              <a:defRPr sz="4000"/>
            </a:lvl2pPr>
            <a:lvl3pPr>
              <a:defRPr sz="4000"/>
            </a:lvl3pPr>
            <a:lvl4pPr>
              <a:defRPr sz="4000"/>
            </a:lvl4pPr>
            <a:lvl5pPr>
              <a:defRPr sz="4000"/>
            </a:lvl5pPr>
          </a:lstStyle>
          <a:p>
            <a:pPr lvl="0"/>
            <a:r>
              <a:rPr lang="en-US"/>
              <a:t>Click to edit Master text styles</a:t>
            </a:r>
          </a:p>
        </p:txBody>
      </p:sp>
      <p:cxnSp>
        <p:nvCxnSpPr>
          <p:cNvPr id="26" name="Straight Connector 25"/>
          <p:cNvCxnSpPr/>
          <p:nvPr userDrawn="1"/>
        </p:nvCxnSpPr>
        <p:spPr>
          <a:xfrm>
            <a:off x="6367055" y="4252111"/>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27" name="Text Placeholder 29"/>
          <p:cNvSpPr>
            <a:spLocks noGrp="1"/>
          </p:cNvSpPr>
          <p:nvPr>
            <p:ph type="body" sz="quarter" idx="23"/>
          </p:nvPr>
        </p:nvSpPr>
        <p:spPr>
          <a:xfrm>
            <a:off x="6367054" y="5131299"/>
            <a:ext cx="2129245" cy="369332"/>
          </a:xfrm>
        </p:spPr>
        <p:txBody>
          <a:bodyPr lIns="0" tIns="0" rIns="0" bIns="0">
            <a:noAutofit/>
          </a:bodyPr>
          <a:lstStyle>
            <a:lvl1pPr marL="0" indent="0">
              <a:lnSpc>
                <a:spcPct val="100000"/>
              </a:lnSpc>
              <a:buNone/>
              <a:defRPr sz="14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28" name="Text Placeholder 29"/>
          <p:cNvSpPr>
            <a:spLocks noGrp="1"/>
          </p:cNvSpPr>
          <p:nvPr>
            <p:ph type="body" sz="quarter" idx="24"/>
          </p:nvPr>
        </p:nvSpPr>
        <p:spPr>
          <a:xfrm>
            <a:off x="6367054" y="4522803"/>
            <a:ext cx="2129245" cy="205837"/>
          </a:xfrm>
        </p:spPr>
        <p:txBody>
          <a:bodyPr lIns="0" tIns="0" rIns="0" bIns="0">
            <a:noAutofit/>
          </a:bodyPr>
          <a:lstStyle>
            <a:lvl1pPr marL="0" indent="0">
              <a:lnSpc>
                <a:spcPct val="100000"/>
              </a:lnSpc>
              <a:spcBef>
                <a:spcPts val="400"/>
              </a:spcBef>
              <a:buNone/>
              <a:defRPr sz="1800" b="0" i="0">
                <a:solidFill>
                  <a:schemeClr val="tx2"/>
                </a:solidFill>
                <a:latin typeface="+mj-lt"/>
              </a:defRPr>
            </a:lvl1pPr>
            <a:lvl2pPr>
              <a:defRPr sz="4000"/>
            </a:lvl2pPr>
            <a:lvl3pPr>
              <a:defRPr sz="4000"/>
            </a:lvl3pPr>
            <a:lvl4pPr>
              <a:defRPr sz="4000"/>
            </a:lvl4pPr>
            <a:lvl5pPr>
              <a:defRPr sz="4000"/>
            </a:lvl5pPr>
          </a:lstStyle>
          <a:p>
            <a:pPr lvl="0"/>
            <a:r>
              <a:rPr lang="en-US"/>
              <a:t>Click to edit Master text styles</a:t>
            </a:r>
          </a:p>
        </p:txBody>
      </p:sp>
      <p:sp>
        <p:nvSpPr>
          <p:cNvPr id="2" name="Date Placeholder 1"/>
          <p:cNvSpPr>
            <a:spLocks noGrp="1"/>
          </p:cNvSpPr>
          <p:nvPr>
            <p:ph type="dt" sz="half" idx="25"/>
          </p:nvPr>
        </p:nvSpPr>
        <p:spPr/>
        <p:txBody>
          <a:bodyPr/>
          <a:lstStyle/>
          <a:p>
            <a:fld id="{6FCA8E82-58CD-E045-8B98-B7A85B79B752}" type="datetime4">
              <a:rPr lang="en-US" smtClean="0"/>
              <a:t>April 24, 2023</a:t>
            </a:fld>
            <a:endParaRPr lang="en-US" dirty="0">
              <a:latin typeface="+mn-lt"/>
            </a:endParaRPr>
          </a:p>
        </p:txBody>
      </p:sp>
      <p:sp>
        <p:nvSpPr>
          <p:cNvPr id="3" name="Footer Placeholder 2"/>
          <p:cNvSpPr>
            <a:spLocks noGrp="1"/>
          </p:cNvSpPr>
          <p:nvPr>
            <p:ph type="ftr" sz="quarter" idx="26"/>
          </p:nvPr>
        </p:nvSpPr>
        <p:spPr/>
        <p:txBody>
          <a:bodyPr/>
          <a:lstStyle/>
          <a:p>
            <a:r>
              <a:rPr lang="en-US"/>
              <a:t>Annual Review</a:t>
            </a:r>
            <a:endParaRPr lang="en-US" b="0" dirty="0"/>
          </a:p>
        </p:txBody>
      </p:sp>
      <p:sp>
        <p:nvSpPr>
          <p:cNvPr id="4" name="Slide Number Placeholder 3"/>
          <p:cNvSpPr>
            <a:spLocks noGrp="1"/>
          </p:cNvSpPr>
          <p:nvPr>
            <p:ph type="sldNum" sz="quarter" idx="27"/>
          </p:nvPr>
        </p:nvSpPr>
        <p:spPr/>
        <p:txBody>
          <a:bodyPr/>
          <a:lstStyle/>
          <a:p>
            <a:fld id="{294A09A9-5501-47C1-A89A-A340965A2BE2}" type="slidenum">
              <a:rPr lang="en-US" smtClean="0"/>
              <a:t>‹#›</a:t>
            </a:fld>
            <a:endParaRPr lang="en-US" dirty="0">
              <a:latin typeface="+mn-lt"/>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grpSp>
        <p:nvGrpSpPr>
          <p:cNvPr id="13" name="Group 12"/>
          <p:cNvGrpSpPr/>
          <p:nvPr userDrawn="1"/>
        </p:nvGrpSpPr>
        <p:grpSpPr bwMode="auto">
          <a:xfrm rot="16200000" flipV="1">
            <a:off x="0" y="3900132"/>
            <a:ext cx="2959226" cy="2959226"/>
            <a:chOff x="0" y="12289"/>
            <a:chExt cx="3550" cy="3551"/>
          </a:xfrm>
        </p:grpSpPr>
        <p:sp>
          <p:nvSpPr>
            <p:cNvPr id="15" name="Freeform 14"/>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14:hiddenLine>
              </a:ext>
            </a:extLst>
          </p:spPr>
          <p:txBody>
            <a:bodyPr rot="0" vert="horz" wrap="square" lIns="91440" tIns="45720" rIns="91440" bIns="45720" anchor="t" anchorCtr="0" upright="1">
              <a:noAutofit/>
            </a:bodyPr>
            <a:lstStyle/>
            <a:p>
              <a:endParaRPr lang="en-US" dirty="0"/>
            </a:p>
          </p:txBody>
        </p:sp>
        <p:sp>
          <p:nvSpPr>
            <p:cNvPr id="16" name="Freeform 15"/>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rot="0" vert="horz" wrap="square" lIns="91440" tIns="45720" rIns="91440" bIns="45720" anchor="t" anchorCtr="0" upright="1">
              <a:noAutofit/>
            </a:bodyPr>
            <a:lstStyle/>
            <a:p>
              <a:endParaRPr lang="en-US" dirty="0"/>
            </a:p>
          </p:txBody>
        </p:sp>
        <p:sp>
          <p:nvSpPr>
            <p:cNvPr id="19" name="Freeform 18"/>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rot="0" vert="horz" wrap="square" lIns="91440" tIns="45720" rIns="91440" bIns="45720" anchor="t" anchorCtr="0" upright="1">
              <a:noAutofit/>
            </a:bodyPr>
            <a:lstStyle/>
            <a:p>
              <a:endParaRPr lang="en-US" dirty="0"/>
            </a:p>
          </p:txBody>
        </p:sp>
      </p:grpSp>
      <p:sp>
        <p:nvSpPr>
          <p:cNvPr id="14" name="Picture Placeholder 2"/>
          <p:cNvSpPr>
            <a:spLocks noGrp="1"/>
          </p:cNvSpPr>
          <p:nvPr>
            <p:ph type="pic" sz="quarter" idx="13"/>
          </p:nvPr>
        </p:nvSpPr>
        <p:spPr>
          <a:xfrm>
            <a:off x="6096000" y="-22543"/>
            <a:ext cx="6096000" cy="6903086"/>
          </a:xfrm>
        </p:spPr>
        <p:txBody>
          <a:bodyPr/>
          <a:lstStyle/>
          <a:p>
            <a:r>
              <a:rPr lang="en-US"/>
              <a:t>Click icon to add picture</a:t>
            </a:r>
            <a:endParaRPr lang="en-US" dirty="0"/>
          </a:p>
        </p:txBody>
      </p:sp>
      <p:sp>
        <p:nvSpPr>
          <p:cNvPr id="9" name="Title 1"/>
          <p:cNvSpPr>
            <a:spLocks noGrp="1"/>
          </p:cNvSpPr>
          <p:nvPr>
            <p:ph type="title"/>
          </p:nvPr>
        </p:nvSpPr>
        <p:spPr>
          <a:xfrm>
            <a:off x="964023" y="879063"/>
            <a:ext cx="4941477" cy="610863"/>
          </a:xfrm>
          <a:prstGeom prst="rect">
            <a:avLst/>
          </a:prstGeom>
        </p:spPr>
        <p:txBody>
          <a:bodyPr lIns="0" tIns="0" rIns="0" bIns="0" anchor="b" anchorCtr="0">
            <a:normAutofit/>
          </a:bodyPr>
          <a:lstStyle>
            <a:lvl1pPr>
              <a:defRPr sz="4400" b="1" i="0">
                <a:latin typeface="+mj-lt"/>
              </a:defRPr>
            </a:lvl1pPr>
          </a:lstStyle>
          <a:p>
            <a:r>
              <a:rPr lang="en-US"/>
              <a:t>Click to edit Master title style</a:t>
            </a:r>
            <a:endParaRPr lang="en-US" dirty="0"/>
          </a:p>
        </p:txBody>
      </p:sp>
      <p:cxnSp>
        <p:nvCxnSpPr>
          <p:cNvPr id="17" name="Straight Connector 16"/>
          <p:cNvCxnSpPr/>
          <p:nvPr userDrawn="1"/>
        </p:nvCxnSpPr>
        <p:spPr>
          <a:xfrm>
            <a:off x="952500" y="1939108"/>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18" name="Text Placeholder 29"/>
          <p:cNvSpPr>
            <a:spLocks noGrp="1"/>
          </p:cNvSpPr>
          <p:nvPr>
            <p:ph type="body" sz="quarter" idx="11"/>
          </p:nvPr>
        </p:nvSpPr>
        <p:spPr>
          <a:xfrm>
            <a:off x="952499" y="2289363"/>
            <a:ext cx="4572001" cy="2795232"/>
          </a:xfrm>
        </p:spPr>
        <p:txBody>
          <a:bodyPr lIns="0" tIns="0" rIns="0" bIns="0">
            <a:noAutofit/>
          </a:bodyPr>
          <a:lstStyle>
            <a:lvl1pPr marL="0" indent="0">
              <a:lnSpc>
                <a:spcPct val="100000"/>
              </a:lnSpc>
              <a:buNone/>
              <a:defRPr sz="16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2" name="Date Placeholder 1"/>
          <p:cNvSpPr>
            <a:spLocks noGrp="1"/>
          </p:cNvSpPr>
          <p:nvPr>
            <p:ph type="dt" sz="half" idx="14"/>
          </p:nvPr>
        </p:nvSpPr>
        <p:spPr/>
        <p:txBody>
          <a:bodyPr/>
          <a:lstStyle/>
          <a:p>
            <a:fld id="{6FCA8E82-58CD-E045-8B98-B7A85B79B752}" type="datetime4">
              <a:rPr lang="en-US" smtClean="0"/>
              <a:t>April 24, 2023</a:t>
            </a:fld>
            <a:endParaRPr lang="en-US" dirty="0">
              <a:latin typeface="+mn-lt"/>
            </a:endParaRPr>
          </a:p>
        </p:txBody>
      </p:sp>
      <p:sp>
        <p:nvSpPr>
          <p:cNvPr id="3" name="Footer Placeholder 2"/>
          <p:cNvSpPr>
            <a:spLocks noGrp="1"/>
          </p:cNvSpPr>
          <p:nvPr>
            <p:ph type="ftr" sz="quarter" idx="15"/>
          </p:nvPr>
        </p:nvSpPr>
        <p:spPr/>
        <p:txBody>
          <a:bodyPr/>
          <a:lstStyle/>
          <a:p>
            <a:r>
              <a:rPr lang="en-US"/>
              <a:t>Annual Review</a:t>
            </a:r>
            <a:endParaRPr lang="en-US" b="0" dirty="0"/>
          </a:p>
        </p:txBody>
      </p:sp>
      <p:sp>
        <p:nvSpPr>
          <p:cNvPr id="4" name="Slide Number Placeholder 3"/>
          <p:cNvSpPr>
            <a:spLocks noGrp="1"/>
          </p:cNvSpPr>
          <p:nvPr>
            <p:ph type="sldNum" sz="quarter" idx="16"/>
          </p:nvPr>
        </p:nvSpPr>
        <p:spPr/>
        <p:txBody>
          <a:bodyPr/>
          <a:lstStyle/>
          <a:p>
            <a:fld id="{294A09A9-5501-47C1-A89A-A340965A2BE2}" type="slidenum">
              <a:rPr lang="en-US" smtClean="0"/>
              <a:t>‹#›</a:t>
            </a:fld>
            <a:endParaRPr lang="en-US" dirty="0">
              <a:latin typeface="+mn-lt"/>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reak">
    <p:bg>
      <p:bgPr>
        <a:solidFill>
          <a:schemeClr val="tx1"/>
        </a:solidFill>
        <a:effectLst/>
      </p:bgPr>
    </p:bg>
    <p:spTree>
      <p:nvGrpSpPr>
        <p:cNvPr id="1" name=""/>
        <p:cNvGrpSpPr/>
        <p:nvPr/>
      </p:nvGrpSpPr>
      <p:grpSpPr>
        <a:xfrm>
          <a:off x="0" y="0"/>
          <a:ext cx="0" cy="0"/>
          <a:chOff x="0" y="0"/>
          <a:chExt cx="0" cy="0"/>
        </a:xfrm>
      </p:grpSpPr>
      <p:sp>
        <p:nvSpPr>
          <p:cNvPr id="21" name="Picture Placeholder 2"/>
          <p:cNvSpPr>
            <a:spLocks noGrp="1"/>
          </p:cNvSpPr>
          <p:nvPr>
            <p:ph type="pic" sz="quarter" idx="13"/>
          </p:nvPr>
        </p:nvSpPr>
        <p:spPr>
          <a:xfrm>
            <a:off x="0" y="0"/>
            <a:ext cx="12191998" cy="6858000"/>
          </a:xfrm>
          <a:solidFill>
            <a:schemeClr val="accent2"/>
          </a:solidFill>
        </p:spPr>
        <p:txBody>
          <a:bodyPr/>
          <a:lstStyle/>
          <a:p>
            <a:r>
              <a:rPr lang="en-US"/>
              <a:t>Click icon to add picture</a:t>
            </a:r>
            <a:endParaRPr lang="en-US" dirty="0"/>
          </a:p>
        </p:txBody>
      </p:sp>
      <p:sp>
        <p:nvSpPr>
          <p:cNvPr id="18" name="Title 1"/>
          <p:cNvSpPr>
            <a:spLocks noGrp="1"/>
          </p:cNvSpPr>
          <p:nvPr>
            <p:ph type="title"/>
          </p:nvPr>
        </p:nvSpPr>
        <p:spPr>
          <a:xfrm>
            <a:off x="7193943" y="3045437"/>
            <a:ext cx="4941477" cy="610863"/>
          </a:xfrm>
          <a:prstGeom prst="rect">
            <a:avLst/>
          </a:prstGeom>
        </p:spPr>
        <p:txBody>
          <a:bodyPr lIns="0" tIns="0" rIns="0" bIns="0" anchor="b" anchorCtr="0">
            <a:normAutofit/>
          </a:bodyPr>
          <a:lstStyle>
            <a:lvl1pPr>
              <a:defRPr sz="4100" b="1" i="0" baseline="0">
                <a:solidFill>
                  <a:schemeClr val="tx1"/>
                </a:solidFill>
                <a:latin typeface="+mj-lt"/>
              </a:defRPr>
            </a:lvl1pPr>
          </a:lstStyle>
          <a:p>
            <a:r>
              <a:rPr lang="en-US"/>
              <a:t>Click to edit Master title style</a:t>
            </a:r>
            <a:endParaRPr lang="en-US" dirty="0"/>
          </a:p>
        </p:txBody>
      </p:sp>
      <p:cxnSp>
        <p:nvCxnSpPr>
          <p:cNvPr id="20" name="Straight Connector 19"/>
          <p:cNvCxnSpPr/>
          <p:nvPr userDrawn="1"/>
        </p:nvCxnSpPr>
        <p:spPr>
          <a:xfrm>
            <a:off x="7154721" y="4003877"/>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grpSp>
        <p:nvGrpSpPr>
          <p:cNvPr id="22" name="Group 21"/>
          <p:cNvGrpSpPr/>
          <p:nvPr userDrawn="1"/>
        </p:nvGrpSpPr>
        <p:grpSpPr bwMode="auto">
          <a:xfrm rot="10800000">
            <a:off x="9509760" y="-3"/>
            <a:ext cx="2682238" cy="2682238"/>
            <a:chOff x="0" y="12289"/>
            <a:chExt cx="3550" cy="3551"/>
          </a:xfrm>
          <a:solidFill>
            <a:schemeClr val="tx1"/>
          </a:solidFill>
        </p:grpSpPr>
        <p:sp>
          <p:nvSpPr>
            <p:cNvPr id="23" name="Freeform 22"/>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rot="0" vert="horz" wrap="square" lIns="91440" tIns="45720" rIns="91440" bIns="45720" anchor="t" anchorCtr="0" upright="1">
              <a:noAutofit/>
            </a:bodyPr>
            <a:lstStyle/>
            <a:p>
              <a:endParaRPr lang="en-US" dirty="0"/>
            </a:p>
          </p:txBody>
        </p:sp>
        <p:sp>
          <p:nvSpPr>
            <p:cNvPr id="24" name="Freeform 23"/>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rot="0" vert="horz" wrap="square" lIns="91440" tIns="45720" rIns="91440" bIns="45720" anchor="t" anchorCtr="0" upright="1">
              <a:noAutofit/>
            </a:bodyPr>
            <a:lstStyle/>
            <a:p>
              <a:endParaRPr lang="en-US" dirty="0"/>
            </a:p>
          </p:txBody>
        </p:sp>
        <p:sp>
          <p:nvSpPr>
            <p:cNvPr id="25" name="Freeform 24"/>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grpFill/>
            <a:ln>
              <a:noFill/>
            </a:ln>
            <a:extLst>
              <a:ext uri="{91240B29-F687-4F45-9708-019B960494DF}">
                <a14:hiddenLine xmlns:a14="http://schemas.microsoft.com/office/drawing/2010/main" w="9525">
                  <a:solidFill>
                    <a:srgbClr val="000000"/>
                  </a:solidFill>
                  <a:round/>
                </a14:hiddenLine>
              </a:ext>
            </a:extLst>
          </p:spPr>
          <p:txBody>
            <a:bodyPr rot="0" vert="horz" wrap="square" lIns="91440" tIns="45720" rIns="91440" bIns="45720" anchor="t" anchorCtr="0" upright="1">
              <a:noAutofit/>
            </a:bodyPr>
            <a:lstStyle/>
            <a:p>
              <a:endParaRPr lang="en-US" dirty="0"/>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art">
    <p:bg>
      <p:bgPr>
        <a:solidFill>
          <a:schemeClr val="tx1"/>
        </a:solidFill>
        <a:effectLst/>
      </p:bgPr>
    </p:bg>
    <p:spTree>
      <p:nvGrpSpPr>
        <p:cNvPr id="1" name=""/>
        <p:cNvGrpSpPr/>
        <p:nvPr/>
      </p:nvGrpSpPr>
      <p:grpSpPr>
        <a:xfrm>
          <a:off x="0" y="0"/>
          <a:ext cx="0" cy="0"/>
          <a:chOff x="0" y="0"/>
          <a:chExt cx="0" cy="0"/>
        </a:xfrm>
      </p:grpSpPr>
      <p:sp>
        <p:nvSpPr>
          <p:cNvPr id="6" name="Chart Placeholder 5"/>
          <p:cNvSpPr>
            <a:spLocks noGrp="1"/>
          </p:cNvSpPr>
          <p:nvPr>
            <p:ph type="chart" sz="quarter" idx="10" hasCustomPrompt="1"/>
          </p:nvPr>
        </p:nvSpPr>
        <p:spPr>
          <a:xfrm>
            <a:off x="952500" y="1939108"/>
            <a:ext cx="10352810" cy="4110702"/>
          </a:xfrm>
        </p:spPr>
        <p:txBody>
          <a:bodyPr/>
          <a:lstStyle>
            <a:lvl1pPr>
              <a:defRPr>
                <a:solidFill>
                  <a:schemeClr val="tx1"/>
                </a:solidFill>
              </a:defRPr>
            </a:lvl1pPr>
          </a:lstStyle>
          <a:p>
            <a:r>
              <a:rPr lang="en-US"/>
              <a:t>Click icon to add chart</a:t>
            </a:r>
            <a:endParaRPr lang="en-US" dirty="0"/>
          </a:p>
        </p:txBody>
      </p:sp>
      <p:sp>
        <p:nvSpPr>
          <p:cNvPr id="16" name="Title 1"/>
          <p:cNvSpPr>
            <a:spLocks noGrp="1"/>
          </p:cNvSpPr>
          <p:nvPr>
            <p:ph type="title"/>
          </p:nvPr>
        </p:nvSpPr>
        <p:spPr>
          <a:xfrm>
            <a:off x="964023" y="879063"/>
            <a:ext cx="4941477" cy="610863"/>
          </a:xfrm>
          <a:prstGeom prst="rect">
            <a:avLst/>
          </a:prstGeom>
        </p:spPr>
        <p:txBody>
          <a:bodyPr lIns="0" tIns="0" rIns="0" bIns="0" anchor="b" anchorCtr="0">
            <a:normAutofit/>
          </a:bodyPr>
          <a:lstStyle>
            <a:lvl1pPr>
              <a:defRPr sz="4400" b="1" i="0">
                <a:solidFill>
                  <a:schemeClr val="bg1"/>
                </a:solidFill>
                <a:latin typeface="+mj-lt"/>
              </a:defRPr>
            </a:lvl1pPr>
          </a:lstStyle>
          <a:p>
            <a:r>
              <a:rPr lang="en-US"/>
              <a:t>Click to edit Master title style</a:t>
            </a:r>
            <a:endParaRPr lang="en-US" dirty="0"/>
          </a:p>
        </p:txBody>
      </p:sp>
      <p:sp>
        <p:nvSpPr>
          <p:cNvPr id="2" name="Date Placeholder 1"/>
          <p:cNvSpPr>
            <a:spLocks noGrp="1"/>
          </p:cNvSpPr>
          <p:nvPr>
            <p:ph type="dt" sz="half" idx="11"/>
          </p:nvPr>
        </p:nvSpPr>
        <p:spPr/>
        <p:txBody>
          <a:bodyPr/>
          <a:lstStyle/>
          <a:p>
            <a:fld id="{6FCA8E82-58CD-E045-8B98-B7A85B79B752}" type="datetime4">
              <a:rPr lang="en-US" smtClean="0"/>
              <a:t>April 24, 2023</a:t>
            </a:fld>
            <a:endParaRPr lang="en-US" dirty="0">
              <a:latin typeface="+mn-lt"/>
            </a:endParaRPr>
          </a:p>
        </p:txBody>
      </p:sp>
      <p:sp>
        <p:nvSpPr>
          <p:cNvPr id="3" name="Footer Placeholder 2"/>
          <p:cNvSpPr>
            <a:spLocks noGrp="1"/>
          </p:cNvSpPr>
          <p:nvPr>
            <p:ph type="ftr" sz="quarter" idx="12"/>
          </p:nvPr>
        </p:nvSpPr>
        <p:spPr/>
        <p:txBody>
          <a:bodyPr/>
          <a:lstStyle/>
          <a:p>
            <a:r>
              <a:rPr lang="en-US"/>
              <a:t>Annual Review</a:t>
            </a:r>
            <a:endParaRPr lang="en-US" b="0" dirty="0"/>
          </a:p>
        </p:txBody>
      </p:sp>
      <p:sp>
        <p:nvSpPr>
          <p:cNvPr id="4" name="Slide Number Placeholder 3"/>
          <p:cNvSpPr>
            <a:spLocks noGrp="1"/>
          </p:cNvSpPr>
          <p:nvPr>
            <p:ph type="sldNum" sz="quarter" idx="13"/>
          </p:nvPr>
        </p:nvSpPr>
        <p:spPr/>
        <p:txBody>
          <a:bodyPr/>
          <a:lstStyle/>
          <a:p>
            <a:fld id="{294A09A9-5501-47C1-A89A-A340965A2BE2}" type="slidenum">
              <a:rPr lang="en-US" smtClean="0"/>
              <a:t>‹#›</a:t>
            </a:fld>
            <a:endParaRPr lang="en-US" dirty="0">
              <a:latin typeface="+mn-lt"/>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able">
    <p:bg>
      <p:bgPr>
        <a:solidFill>
          <a:schemeClr val="tx1"/>
        </a:solidFill>
        <a:effectLst/>
      </p:bgPr>
    </p:bg>
    <p:spTree>
      <p:nvGrpSpPr>
        <p:cNvPr id="1" name=""/>
        <p:cNvGrpSpPr/>
        <p:nvPr/>
      </p:nvGrpSpPr>
      <p:grpSpPr>
        <a:xfrm>
          <a:off x="0" y="0"/>
          <a:ext cx="0" cy="0"/>
          <a:chOff x="0" y="0"/>
          <a:chExt cx="0" cy="0"/>
        </a:xfrm>
      </p:grpSpPr>
      <p:sp>
        <p:nvSpPr>
          <p:cNvPr id="16" name="Title 1"/>
          <p:cNvSpPr>
            <a:spLocks noGrp="1"/>
          </p:cNvSpPr>
          <p:nvPr>
            <p:ph type="title"/>
          </p:nvPr>
        </p:nvSpPr>
        <p:spPr>
          <a:xfrm>
            <a:off x="964023" y="879063"/>
            <a:ext cx="4941477" cy="610863"/>
          </a:xfrm>
          <a:prstGeom prst="rect">
            <a:avLst/>
          </a:prstGeom>
        </p:spPr>
        <p:txBody>
          <a:bodyPr lIns="0" tIns="0" rIns="0" bIns="0" anchor="b" anchorCtr="0">
            <a:normAutofit/>
          </a:bodyPr>
          <a:lstStyle>
            <a:lvl1pPr>
              <a:defRPr sz="4400" b="1" i="0">
                <a:solidFill>
                  <a:schemeClr val="bg1"/>
                </a:solidFill>
                <a:latin typeface="+mj-lt"/>
              </a:defRPr>
            </a:lvl1pPr>
          </a:lstStyle>
          <a:p>
            <a:r>
              <a:rPr lang="en-US"/>
              <a:t>Click to edit Master title style</a:t>
            </a:r>
            <a:endParaRPr lang="en-US" dirty="0"/>
          </a:p>
        </p:txBody>
      </p:sp>
      <p:sp>
        <p:nvSpPr>
          <p:cNvPr id="9" name="Table Placeholder 2"/>
          <p:cNvSpPr>
            <a:spLocks noGrp="1"/>
          </p:cNvSpPr>
          <p:nvPr>
            <p:ph type="tbl" sz="quarter" idx="10" hasCustomPrompt="1"/>
          </p:nvPr>
        </p:nvSpPr>
        <p:spPr>
          <a:xfrm>
            <a:off x="952500" y="2209800"/>
            <a:ext cx="10287000" cy="2593109"/>
          </a:xfrm>
        </p:spPr>
        <p:txBody>
          <a:bodyPr/>
          <a:lstStyle/>
          <a:p>
            <a:r>
              <a:rPr lang="en-US"/>
              <a:t>Click icon to add table</a:t>
            </a:r>
            <a:endParaRPr lang="en-US" dirty="0"/>
          </a:p>
        </p:txBody>
      </p:sp>
      <p:sp>
        <p:nvSpPr>
          <p:cNvPr id="2" name="Date Placeholder 1"/>
          <p:cNvSpPr>
            <a:spLocks noGrp="1"/>
          </p:cNvSpPr>
          <p:nvPr>
            <p:ph type="dt" sz="half" idx="11"/>
          </p:nvPr>
        </p:nvSpPr>
        <p:spPr/>
        <p:txBody>
          <a:bodyPr/>
          <a:lstStyle/>
          <a:p>
            <a:fld id="{6FCA8E82-58CD-E045-8B98-B7A85B79B752}" type="datetime4">
              <a:rPr lang="en-US" smtClean="0"/>
              <a:t>April 24, 2023</a:t>
            </a:fld>
            <a:endParaRPr lang="en-US" dirty="0">
              <a:latin typeface="+mn-lt"/>
            </a:endParaRPr>
          </a:p>
        </p:txBody>
      </p:sp>
      <p:sp>
        <p:nvSpPr>
          <p:cNvPr id="3" name="Footer Placeholder 2"/>
          <p:cNvSpPr>
            <a:spLocks noGrp="1"/>
          </p:cNvSpPr>
          <p:nvPr>
            <p:ph type="ftr" sz="quarter" idx="12"/>
          </p:nvPr>
        </p:nvSpPr>
        <p:spPr/>
        <p:txBody>
          <a:bodyPr/>
          <a:lstStyle/>
          <a:p>
            <a:r>
              <a:rPr lang="en-US"/>
              <a:t>Annual Review</a:t>
            </a:r>
            <a:endParaRPr lang="en-US" b="0" dirty="0"/>
          </a:p>
        </p:txBody>
      </p:sp>
      <p:sp>
        <p:nvSpPr>
          <p:cNvPr id="4" name="Slide Number Placeholder 3"/>
          <p:cNvSpPr>
            <a:spLocks noGrp="1"/>
          </p:cNvSpPr>
          <p:nvPr>
            <p:ph type="sldNum" sz="quarter" idx="13"/>
          </p:nvPr>
        </p:nvSpPr>
        <p:spPr/>
        <p:txBody>
          <a:bodyPr/>
          <a:lstStyle/>
          <a:p>
            <a:fld id="{294A09A9-5501-47C1-A89A-A340965A2BE2}" type="slidenum">
              <a:rPr lang="en-US" smtClean="0"/>
              <a:t>‹#›</a:t>
            </a:fld>
            <a:endParaRPr lang="en-US" dirty="0">
              <a:latin typeface="+mn-lt"/>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p:nvPr>
        </p:nvSpPr>
        <p:spPr>
          <a:xfrm>
            <a:off x="964022" y="2476500"/>
            <a:ext cx="7132320" cy="3289971"/>
          </a:xfrm>
          <a:prstGeom prst="rect">
            <a:avLst/>
          </a:prstGeom>
          <a:ln>
            <a:noFill/>
          </a:ln>
        </p:spPr>
        <p:txBody>
          <a:bodyPr lIns="0" tIns="0" rIns="0" bIns="0" anchor="t" anchorCtr="0">
            <a:normAutofit/>
          </a:bodyPr>
          <a:lstStyle>
            <a:lvl1pPr>
              <a:lnSpc>
                <a:spcPct val="100000"/>
              </a:lnSpc>
              <a:defRPr sz="2800" b="0" i="0">
                <a:solidFill>
                  <a:schemeClr val="bg1"/>
                </a:solidFill>
                <a:latin typeface="+mn-lt"/>
              </a:defRPr>
            </a:lvl1pPr>
          </a:lstStyle>
          <a:p>
            <a:r>
              <a:rPr lang="en-US"/>
              <a:t>Click to edit Master title style</a:t>
            </a:r>
            <a:endParaRPr lang="en-US" dirty="0"/>
          </a:p>
        </p:txBody>
      </p:sp>
      <p:sp>
        <p:nvSpPr>
          <p:cNvPr id="10" name="TextBox 9"/>
          <p:cNvSpPr txBox="1"/>
          <p:nvPr userDrawn="1"/>
        </p:nvSpPr>
        <p:spPr>
          <a:xfrm>
            <a:off x="699948" y="548291"/>
            <a:ext cx="1589372" cy="3170099"/>
          </a:xfrm>
          <a:prstGeom prst="rect">
            <a:avLst/>
          </a:prstGeom>
          <a:noFill/>
        </p:spPr>
        <p:txBody>
          <a:bodyPr wrap="square" rtlCol="0">
            <a:spAutoFit/>
          </a:bodyPr>
          <a:lstStyle/>
          <a:p>
            <a:r>
              <a:rPr lang="en-US" sz="20000" b="1" dirty="0">
                <a:solidFill>
                  <a:schemeClr val="bg1"/>
                </a:solidFill>
              </a:rPr>
              <a:t>“</a:t>
            </a:r>
          </a:p>
        </p:txBody>
      </p:sp>
      <p:grpSp>
        <p:nvGrpSpPr>
          <p:cNvPr id="18" name="Group 17"/>
          <p:cNvGrpSpPr/>
          <p:nvPr userDrawn="1"/>
        </p:nvGrpSpPr>
        <p:grpSpPr>
          <a:xfrm>
            <a:off x="6362700" y="0"/>
            <a:ext cx="5829298" cy="3235602"/>
            <a:chOff x="5612972" y="1"/>
            <a:chExt cx="6615961" cy="3672246"/>
          </a:xfrm>
        </p:grpSpPr>
        <p:sp>
          <p:nvSpPr>
            <p:cNvPr id="19" name="AutoShape 24"/>
            <p:cNvSpPr/>
            <p:nvPr/>
          </p:nvSpPr>
          <p:spPr bwMode="auto">
            <a:xfrm>
              <a:off x="5612972" y="1"/>
              <a:ext cx="4408998" cy="3672246"/>
            </a:xfrm>
            <a:custGeom>
              <a:avLst/>
              <a:gdLst>
                <a:gd name="T0" fmla="+- 0 8372 6586"/>
                <a:gd name="T1" fmla="*/ T0 w 3578"/>
                <a:gd name="T2" fmla="*/ 591 h 2980"/>
                <a:gd name="T3" fmla="+- 0 7780 6586"/>
                <a:gd name="T4" fmla="*/ T3 w 3578"/>
                <a:gd name="T5" fmla="*/ 0 h 2980"/>
                <a:gd name="T6" fmla="+- 0 6586 6586"/>
                <a:gd name="T7" fmla="*/ T6 w 3578"/>
                <a:gd name="T8" fmla="*/ 0 h 2980"/>
                <a:gd name="T9" fmla="+- 0 7774 6586"/>
                <a:gd name="T10" fmla="*/ T9 w 3578"/>
                <a:gd name="T11" fmla="*/ 1188 h 2980"/>
                <a:gd name="T12" fmla="+- 0 8372 6586"/>
                <a:gd name="T13" fmla="*/ T12 w 3578"/>
                <a:gd name="T14" fmla="*/ 591 h 2980"/>
                <a:gd name="T15" fmla="+- 0 10163 6586"/>
                <a:gd name="T16" fmla="*/ T15 w 3578"/>
                <a:gd name="T17" fmla="*/ 2383 h 2980"/>
                <a:gd name="T18" fmla="+- 0 9566 6586"/>
                <a:gd name="T19" fmla="*/ T18 w 3578"/>
                <a:gd name="T20" fmla="*/ 1786 h 2980"/>
                <a:gd name="T21" fmla="+- 0 8969 6586"/>
                <a:gd name="T22" fmla="*/ T21 w 3578"/>
                <a:gd name="T23" fmla="*/ 2383 h 2980"/>
                <a:gd name="T24" fmla="+- 0 9566 6586"/>
                <a:gd name="T25" fmla="*/ T24 w 3578"/>
                <a:gd name="T26" fmla="*/ 2980 h 2980"/>
                <a:gd name="T27" fmla="+- 0 10163 6586"/>
                <a:gd name="T28" fmla="*/ T27 w 3578"/>
                <a:gd name="T29" fmla="*/ 2383 h 2980"/>
              </a:gdLst>
              <a:ahLst/>
              <a:cxnLst>
                <a:cxn ang="0">
                  <a:pos x="T1" y="T2"/>
                </a:cxn>
                <a:cxn ang="0">
                  <a:pos x="T4" y="T5"/>
                </a:cxn>
                <a:cxn ang="0">
                  <a:pos x="T7" y="T8"/>
                </a:cxn>
                <a:cxn ang="0">
                  <a:pos x="T10" y="T11"/>
                </a:cxn>
                <a:cxn ang="0">
                  <a:pos x="T13" y="T14"/>
                </a:cxn>
                <a:cxn ang="0">
                  <a:pos x="T16" y="T17"/>
                </a:cxn>
                <a:cxn ang="0">
                  <a:pos x="T19" y="T20"/>
                </a:cxn>
                <a:cxn ang="0">
                  <a:pos x="T22" y="T23"/>
                </a:cxn>
                <a:cxn ang="0">
                  <a:pos x="T25" y="T26"/>
                </a:cxn>
                <a:cxn ang="0">
                  <a:pos x="T28" y="T29"/>
                </a:cxn>
              </a:cxnLst>
              <a:rect l="0" t="0" r="r" b="b"/>
              <a:pathLst>
                <a:path w="3578" h="2980">
                  <a:moveTo>
                    <a:pt x="1786" y="591"/>
                  </a:moveTo>
                  <a:lnTo>
                    <a:pt x="1194" y="0"/>
                  </a:lnTo>
                  <a:lnTo>
                    <a:pt x="0" y="0"/>
                  </a:lnTo>
                  <a:lnTo>
                    <a:pt x="1188" y="1188"/>
                  </a:lnTo>
                  <a:lnTo>
                    <a:pt x="1786" y="591"/>
                  </a:lnTo>
                  <a:moveTo>
                    <a:pt x="3577" y="2383"/>
                  </a:moveTo>
                  <a:lnTo>
                    <a:pt x="2980" y="1786"/>
                  </a:lnTo>
                  <a:lnTo>
                    <a:pt x="2383" y="2383"/>
                  </a:lnTo>
                  <a:lnTo>
                    <a:pt x="2980" y="2980"/>
                  </a:lnTo>
                  <a:lnTo>
                    <a:pt x="3577" y="2383"/>
                  </a:lnTo>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rot="0" vert="horz" wrap="square" lIns="91440" tIns="45720" rIns="91440" bIns="45720" anchor="t" anchorCtr="0" upright="1">
              <a:noAutofit/>
            </a:bodyPr>
            <a:lstStyle/>
            <a:p>
              <a:endParaRPr lang="en-US" dirty="0"/>
            </a:p>
          </p:txBody>
        </p:sp>
        <p:sp>
          <p:nvSpPr>
            <p:cNvPr id="20" name="Freeform 19"/>
            <p:cNvSpPr/>
            <p:nvPr/>
          </p:nvSpPr>
          <p:spPr bwMode="auto">
            <a:xfrm>
              <a:off x="6341233" y="1463970"/>
              <a:ext cx="2208196" cy="2208277"/>
            </a:xfrm>
            <a:custGeom>
              <a:avLst/>
              <a:gdLst>
                <a:gd name="T0" fmla="+- 0 7774 7177"/>
                <a:gd name="T1" fmla="*/ T0 w 1792"/>
                <a:gd name="T2" fmla="+- 0 1188 1188"/>
                <a:gd name="T3" fmla="*/ 1188 h 1792"/>
                <a:gd name="T4" fmla="+- 0 7177 7177"/>
                <a:gd name="T5" fmla="*/ T4 w 1792"/>
                <a:gd name="T6" fmla="+- 0 1786 1188"/>
                <a:gd name="T7" fmla="*/ 1786 h 1792"/>
                <a:gd name="T8" fmla="+- 0 8372 7177"/>
                <a:gd name="T9" fmla="*/ T8 w 1792"/>
                <a:gd name="T10" fmla="+- 0 2980 1188"/>
                <a:gd name="T11" fmla="*/ 2980 h 1792"/>
                <a:gd name="T12" fmla="+- 0 8969 7177"/>
                <a:gd name="T13" fmla="*/ T12 w 1792"/>
                <a:gd name="T14" fmla="+- 0 2383 1188"/>
                <a:gd name="T15" fmla="*/ 2383 h 1792"/>
                <a:gd name="T16" fmla="+- 0 7774 7177"/>
                <a:gd name="T17" fmla="*/ T16 w 1792"/>
                <a:gd name="T18" fmla="+- 0 1188 1188"/>
                <a:gd name="T19" fmla="*/ 1188 h 1792"/>
              </a:gdLst>
              <a:ahLst/>
              <a:cxnLst>
                <a:cxn ang="0">
                  <a:pos x="T1" y="T3"/>
                </a:cxn>
                <a:cxn ang="0">
                  <a:pos x="T5" y="T7"/>
                </a:cxn>
                <a:cxn ang="0">
                  <a:pos x="T9" y="T11"/>
                </a:cxn>
                <a:cxn ang="0">
                  <a:pos x="T13" y="T15"/>
                </a:cxn>
                <a:cxn ang="0">
                  <a:pos x="T17" y="T19"/>
                </a:cxn>
              </a:cxnLst>
              <a:rect l="0" t="0" r="r" b="b"/>
              <a:pathLst>
                <a:path w="1792" h="1792">
                  <a:moveTo>
                    <a:pt x="597" y="0"/>
                  </a:moveTo>
                  <a:lnTo>
                    <a:pt x="0" y="598"/>
                  </a:lnTo>
                  <a:lnTo>
                    <a:pt x="1195" y="1792"/>
                  </a:lnTo>
                  <a:lnTo>
                    <a:pt x="1792" y="1195"/>
                  </a:lnTo>
                  <a:lnTo>
                    <a:pt x="597" y="0"/>
                  </a:lnTo>
                  <a:close/>
                </a:path>
              </a:pathLst>
            </a:custGeom>
            <a:solidFill>
              <a:schemeClr val="accent6"/>
            </a:solidFill>
            <a:ln>
              <a:noFill/>
            </a:ln>
            <a:extLst>
              <a:ext uri="{91240B29-F687-4F45-9708-019B960494DF}">
                <a14:hiddenLine xmlns:a14="http://schemas.microsoft.com/office/drawing/2010/main" w="9525">
                  <a:solidFill>
                    <a:srgbClr val="000000"/>
                  </a:solidFill>
                  <a:round/>
                </a14:hiddenLine>
              </a:ext>
            </a:extLst>
          </p:spPr>
          <p:txBody>
            <a:bodyPr rot="0" vert="horz" wrap="square" lIns="91440" tIns="45720" rIns="91440" bIns="45720" anchor="t" anchorCtr="0" upright="1">
              <a:noAutofit/>
            </a:bodyPr>
            <a:lstStyle/>
            <a:p>
              <a:endParaRPr lang="en-US" dirty="0"/>
            </a:p>
          </p:txBody>
        </p:sp>
        <p:sp>
          <p:nvSpPr>
            <p:cNvPr id="21" name="Freeform 20"/>
            <p:cNvSpPr/>
            <p:nvPr/>
          </p:nvSpPr>
          <p:spPr bwMode="auto">
            <a:xfrm>
              <a:off x="8555590" y="1"/>
              <a:ext cx="1457754" cy="729520"/>
            </a:xfrm>
            <a:custGeom>
              <a:avLst/>
              <a:gdLst>
                <a:gd name="T0" fmla="+- 0 10158 8975"/>
                <a:gd name="T1" fmla="*/ T0 w 1183"/>
                <a:gd name="T2" fmla="*/ 0 h 592"/>
                <a:gd name="T3" fmla="+- 0 8975 8975"/>
                <a:gd name="T4" fmla="*/ T3 w 1183"/>
                <a:gd name="T5" fmla="*/ 0 h 592"/>
                <a:gd name="T6" fmla="+- 0 9566 8975"/>
                <a:gd name="T7" fmla="*/ T6 w 1183"/>
                <a:gd name="T8" fmla="*/ 591 h 592"/>
                <a:gd name="T9" fmla="+- 0 10158 8975"/>
                <a:gd name="T10" fmla="*/ T9 w 1183"/>
                <a:gd name="T11" fmla="*/ 0 h 592"/>
              </a:gdLst>
              <a:ahLst/>
              <a:cxnLst>
                <a:cxn ang="0">
                  <a:pos x="T1" y="T2"/>
                </a:cxn>
                <a:cxn ang="0">
                  <a:pos x="T4" y="T5"/>
                </a:cxn>
                <a:cxn ang="0">
                  <a:pos x="T7" y="T8"/>
                </a:cxn>
                <a:cxn ang="0">
                  <a:pos x="T10" y="T11"/>
                </a:cxn>
              </a:cxnLst>
              <a:rect l="0" t="0" r="r" b="b"/>
              <a:pathLst>
                <a:path w="1183" h="592">
                  <a:moveTo>
                    <a:pt x="1183" y="0"/>
                  </a:moveTo>
                  <a:lnTo>
                    <a:pt x="0" y="0"/>
                  </a:lnTo>
                  <a:lnTo>
                    <a:pt x="591" y="591"/>
                  </a:lnTo>
                  <a:lnTo>
                    <a:pt x="1183" y="0"/>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rot="0" vert="horz" wrap="square" lIns="91440" tIns="45720" rIns="91440" bIns="45720" anchor="t" anchorCtr="0" upright="1">
              <a:noAutofit/>
            </a:bodyPr>
            <a:lstStyle/>
            <a:p>
              <a:endParaRPr lang="en-US" dirty="0"/>
            </a:p>
          </p:txBody>
        </p:sp>
        <p:sp>
          <p:nvSpPr>
            <p:cNvPr id="22" name="Freeform 21"/>
            <p:cNvSpPr/>
            <p:nvPr/>
          </p:nvSpPr>
          <p:spPr bwMode="auto">
            <a:xfrm>
              <a:off x="7076887" y="728289"/>
              <a:ext cx="2208196" cy="2208277"/>
            </a:xfrm>
            <a:custGeom>
              <a:avLst/>
              <a:gdLst>
                <a:gd name="T0" fmla="+- 0 8372 7774"/>
                <a:gd name="T1" fmla="*/ T0 w 1792"/>
                <a:gd name="T2" fmla="+- 0 591 591"/>
                <a:gd name="T3" fmla="*/ 591 h 1792"/>
                <a:gd name="T4" fmla="+- 0 7774 7774"/>
                <a:gd name="T5" fmla="*/ T4 w 1792"/>
                <a:gd name="T6" fmla="+- 0 1188 591"/>
                <a:gd name="T7" fmla="*/ 1188 h 1792"/>
                <a:gd name="T8" fmla="+- 0 8969 7774"/>
                <a:gd name="T9" fmla="*/ T8 w 1792"/>
                <a:gd name="T10" fmla="+- 0 2383 591"/>
                <a:gd name="T11" fmla="*/ 2383 h 1792"/>
                <a:gd name="T12" fmla="+- 0 9566 7774"/>
                <a:gd name="T13" fmla="*/ T12 w 1792"/>
                <a:gd name="T14" fmla="+- 0 1786 591"/>
                <a:gd name="T15" fmla="*/ 1786 h 1792"/>
                <a:gd name="T16" fmla="+- 0 8372 7774"/>
                <a:gd name="T17" fmla="*/ T16 w 1792"/>
                <a:gd name="T18" fmla="+- 0 591 591"/>
                <a:gd name="T19" fmla="*/ 591 h 1792"/>
              </a:gdLst>
              <a:ahLst/>
              <a:cxnLst>
                <a:cxn ang="0">
                  <a:pos x="T1" y="T3"/>
                </a:cxn>
                <a:cxn ang="0">
                  <a:pos x="T5" y="T7"/>
                </a:cxn>
                <a:cxn ang="0">
                  <a:pos x="T9" y="T11"/>
                </a:cxn>
                <a:cxn ang="0">
                  <a:pos x="T13" y="T15"/>
                </a:cxn>
                <a:cxn ang="0">
                  <a:pos x="T17" y="T19"/>
                </a:cxn>
              </a:cxnLst>
              <a:rect l="0" t="0" r="r" b="b"/>
              <a:pathLst>
                <a:path w="1792" h="1792">
                  <a:moveTo>
                    <a:pt x="598" y="0"/>
                  </a:moveTo>
                  <a:lnTo>
                    <a:pt x="0" y="597"/>
                  </a:lnTo>
                  <a:lnTo>
                    <a:pt x="1195" y="1792"/>
                  </a:lnTo>
                  <a:lnTo>
                    <a:pt x="1792" y="1195"/>
                  </a:lnTo>
                  <a:lnTo>
                    <a:pt x="598" y="0"/>
                  </a:lnTo>
                  <a:close/>
                </a:path>
              </a:pathLst>
            </a:custGeom>
            <a:solidFill>
              <a:schemeClr val="tx2"/>
            </a:solidFill>
            <a:ln>
              <a:noFill/>
            </a:ln>
          </p:spPr>
          <p:txBody>
            <a:bodyPr rot="0" vert="horz" wrap="square" lIns="91440" tIns="45720" rIns="91440" bIns="45720" anchor="t" anchorCtr="0" upright="1">
              <a:noAutofit/>
            </a:bodyPr>
            <a:lstStyle/>
            <a:p>
              <a:endParaRPr lang="en-US" dirty="0"/>
            </a:p>
          </p:txBody>
        </p:sp>
        <p:sp>
          <p:nvSpPr>
            <p:cNvPr id="23" name="Freeform 22"/>
            <p:cNvSpPr/>
            <p:nvPr/>
          </p:nvSpPr>
          <p:spPr bwMode="auto">
            <a:xfrm>
              <a:off x="9285083" y="728289"/>
              <a:ext cx="2943850" cy="2943958"/>
            </a:xfrm>
            <a:custGeom>
              <a:avLst/>
              <a:gdLst>
                <a:gd name="T0" fmla="+- 0 11955 9566"/>
                <a:gd name="T1" fmla="*/ T0 w 2389"/>
                <a:gd name="T2" fmla="+- 0 1786 591"/>
                <a:gd name="T3" fmla="*/ 1786 h 2389"/>
                <a:gd name="T4" fmla="+- 0 10760 9566"/>
                <a:gd name="T5" fmla="*/ T4 w 2389"/>
                <a:gd name="T6" fmla="+- 0 591 591"/>
                <a:gd name="T7" fmla="*/ 591 h 2389"/>
                <a:gd name="T8" fmla="+- 0 9566 9566"/>
                <a:gd name="T9" fmla="*/ T8 w 2389"/>
                <a:gd name="T10" fmla="+- 0 1786 591"/>
                <a:gd name="T11" fmla="*/ 1786 h 2389"/>
                <a:gd name="T12" fmla="+- 0 10760 9566"/>
                <a:gd name="T13" fmla="*/ T12 w 2389"/>
                <a:gd name="T14" fmla="+- 0 2980 591"/>
                <a:gd name="T15" fmla="*/ 2980 h 2389"/>
                <a:gd name="T16" fmla="+- 0 11955 9566"/>
                <a:gd name="T17" fmla="*/ T16 w 2389"/>
                <a:gd name="T18" fmla="+- 0 1786 591"/>
                <a:gd name="T19" fmla="*/ 1786 h 2389"/>
              </a:gdLst>
              <a:ahLst/>
              <a:cxnLst>
                <a:cxn ang="0">
                  <a:pos x="T1" y="T3"/>
                </a:cxn>
                <a:cxn ang="0">
                  <a:pos x="T5" y="T7"/>
                </a:cxn>
                <a:cxn ang="0">
                  <a:pos x="T9" y="T11"/>
                </a:cxn>
                <a:cxn ang="0">
                  <a:pos x="T13" y="T15"/>
                </a:cxn>
                <a:cxn ang="0">
                  <a:pos x="T17" y="T19"/>
                </a:cxn>
              </a:cxnLst>
              <a:rect l="0" t="0" r="r" b="b"/>
              <a:pathLst>
                <a:path w="2389" h="2389">
                  <a:moveTo>
                    <a:pt x="2389" y="1195"/>
                  </a:moveTo>
                  <a:lnTo>
                    <a:pt x="1194" y="0"/>
                  </a:lnTo>
                  <a:lnTo>
                    <a:pt x="0" y="1195"/>
                  </a:lnTo>
                  <a:lnTo>
                    <a:pt x="1194" y="2389"/>
                  </a:lnTo>
                  <a:lnTo>
                    <a:pt x="2389" y="1195"/>
                  </a:lnTo>
                </a:path>
              </a:pathLst>
            </a:custGeom>
            <a:solidFill>
              <a:schemeClr val="accent6"/>
            </a:solidFill>
            <a:ln>
              <a:noFill/>
            </a:ln>
            <a:extLst>
              <a:ext uri="{91240B29-F687-4F45-9708-019B960494DF}">
                <a14:hiddenLine xmlns:a14="http://schemas.microsoft.com/office/drawing/2010/main" w="9525">
                  <a:solidFill>
                    <a:srgbClr val="000000"/>
                  </a:solidFill>
                  <a:round/>
                </a14:hiddenLine>
              </a:ext>
            </a:extLst>
          </p:spPr>
          <p:txBody>
            <a:bodyPr rot="0" vert="horz" wrap="square" lIns="91440" tIns="45720" rIns="91440" bIns="45720" anchor="t" anchorCtr="0" upright="1">
              <a:noAutofit/>
            </a:bodyPr>
            <a:lstStyle/>
            <a:p>
              <a:endParaRPr lang="en-US" dirty="0"/>
            </a:p>
          </p:txBody>
        </p:sp>
      </p:grpSp>
      <p:grpSp>
        <p:nvGrpSpPr>
          <p:cNvPr id="24" name="Group 23"/>
          <p:cNvGrpSpPr/>
          <p:nvPr userDrawn="1"/>
        </p:nvGrpSpPr>
        <p:grpSpPr bwMode="auto">
          <a:xfrm rot="16200000" flipV="1">
            <a:off x="0" y="3900132"/>
            <a:ext cx="2959226" cy="2959226"/>
            <a:chOff x="0" y="12289"/>
            <a:chExt cx="3550" cy="3551"/>
          </a:xfrm>
        </p:grpSpPr>
        <p:sp>
          <p:nvSpPr>
            <p:cNvPr id="25" name="Freeform 24"/>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14:hiddenLine>
              </a:ext>
            </a:extLst>
          </p:spPr>
          <p:txBody>
            <a:bodyPr rot="0" vert="horz" wrap="square" lIns="91440" tIns="45720" rIns="91440" bIns="45720" anchor="t" anchorCtr="0" upright="1">
              <a:noAutofit/>
            </a:bodyPr>
            <a:lstStyle/>
            <a:p>
              <a:endParaRPr lang="en-US" dirty="0"/>
            </a:p>
          </p:txBody>
        </p:sp>
        <p:sp>
          <p:nvSpPr>
            <p:cNvPr id="26" name="Freeform 25"/>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rot="0" vert="horz" wrap="square" lIns="91440" tIns="45720" rIns="91440" bIns="45720" anchor="t" anchorCtr="0" upright="1">
              <a:noAutofit/>
            </a:bodyPr>
            <a:lstStyle/>
            <a:p>
              <a:endParaRPr lang="en-US" dirty="0"/>
            </a:p>
          </p:txBody>
        </p:sp>
        <p:sp>
          <p:nvSpPr>
            <p:cNvPr id="27" name="Freeform 26"/>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rot="0" vert="horz" wrap="square" lIns="91440" tIns="45720" rIns="91440" bIns="45720" anchor="t" anchorCtr="0" upright="1">
              <a:noAutofit/>
            </a:bodyPr>
            <a:lstStyle/>
            <a:p>
              <a:endParaRPr lang="en-US" dirty="0"/>
            </a:p>
          </p:txBody>
        </p:sp>
      </p:grpSp>
    </p:spTree>
  </p:cSld>
  <p:clrMapOvr>
    <a:overrideClrMapping bg1="dk1" tx1="lt1" bg2="dk2" tx2="lt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p:bg>
      <p:bgPr>
        <a:solidFill>
          <a:schemeClr val="tx1"/>
        </a:solidFill>
        <a:effectLst/>
      </p:bgPr>
    </p:bg>
    <p:spTree>
      <p:nvGrpSpPr>
        <p:cNvPr id="1" name=""/>
        <p:cNvGrpSpPr/>
        <p:nvPr/>
      </p:nvGrpSpPr>
      <p:grpSpPr>
        <a:xfrm>
          <a:off x="0" y="0"/>
          <a:ext cx="0" cy="0"/>
          <a:chOff x="0" y="0"/>
          <a:chExt cx="0" cy="0"/>
        </a:xfrm>
      </p:grpSpPr>
      <p:grpSp>
        <p:nvGrpSpPr>
          <p:cNvPr id="25" name="Group 24"/>
          <p:cNvGrpSpPr/>
          <p:nvPr userDrawn="1"/>
        </p:nvGrpSpPr>
        <p:grpSpPr bwMode="auto">
          <a:xfrm rot="16200000" flipV="1">
            <a:off x="0" y="3900132"/>
            <a:ext cx="2959226" cy="2959226"/>
            <a:chOff x="0" y="12289"/>
            <a:chExt cx="3550" cy="3551"/>
          </a:xfrm>
        </p:grpSpPr>
        <p:sp>
          <p:nvSpPr>
            <p:cNvPr id="26" name="Freeform 25"/>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14:hiddenLine>
              </a:ext>
            </a:extLst>
          </p:spPr>
          <p:txBody>
            <a:bodyPr rot="0" vert="horz" wrap="square" lIns="91440" tIns="45720" rIns="91440" bIns="45720" anchor="t" anchorCtr="0" upright="1">
              <a:noAutofit/>
            </a:bodyPr>
            <a:lstStyle/>
            <a:p>
              <a:endParaRPr lang="en-US" dirty="0"/>
            </a:p>
          </p:txBody>
        </p:sp>
        <p:sp>
          <p:nvSpPr>
            <p:cNvPr id="27" name="Freeform 26"/>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rot="0" vert="horz" wrap="square" lIns="91440" tIns="45720" rIns="91440" bIns="45720" anchor="t" anchorCtr="0" upright="1">
              <a:noAutofit/>
            </a:bodyPr>
            <a:lstStyle/>
            <a:p>
              <a:endParaRPr lang="en-US" dirty="0"/>
            </a:p>
          </p:txBody>
        </p:sp>
        <p:sp>
          <p:nvSpPr>
            <p:cNvPr id="36" name="Freeform 35"/>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rot="0" vert="horz" wrap="square" lIns="91440" tIns="45720" rIns="91440" bIns="45720" anchor="t" anchorCtr="0" upright="1">
              <a:noAutofit/>
            </a:bodyPr>
            <a:lstStyle/>
            <a:p>
              <a:endParaRPr lang="en-US" dirty="0"/>
            </a:p>
          </p:txBody>
        </p:sp>
      </p:grpSp>
      <p:sp>
        <p:nvSpPr>
          <p:cNvPr id="38" name="Picture Placeholder 25"/>
          <p:cNvSpPr>
            <a:spLocks noGrp="1"/>
          </p:cNvSpPr>
          <p:nvPr>
            <p:ph type="pic" sz="quarter" idx="18"/>
          </p:nvPr>
        </p:nvSpPr>
        <p:spPr>
          <a:xfrm>
            <a:off x="954268" y="2572883"/>
            <a:ext cx="2118245" cy="2037217"/>
          </a:xfrm>
          <a:prstGeom prst="rect">
            <a:avLst/>
          </a:prstGeom>
        </p:spPr>
        <p:txBody>
          <a:bodyPr/>
          <a:lstStyle/>
          <a:p>
            <a:r>
              <a:rPr lang="en-US"/>
              <a:t>Click icon to add picture</a:t>
            </a:r>
            <a:endParaRPr lang="en-US" dirty="0"/>
          </a:p>
        </p:txBody>
      </p:sp>
      <p:sp>
        <p:nvSpPr>
          <p:cNvPr id="61" name="Title 1"/>
          <p:cNvSpPr>
            <a:spLocks noGrp="1"/>
          </p:cNvSpPr>
          <p:nvPr>
            <p:ph type="title"/>
          </p:nvPr>
        </p:nvSpPr>
        <p:spPr>
          <a:xfrm>
            <a:off x="964022" y="879063"/>
            <a:ext cx="7532277" cy="610863"/>
          </a:xfrm>
          <a:prstGeom prst="rect">
            <a:avLst/>
          </a:prstGeom>
        </p:spPr>
        <p:txBody>
          <a:bodyPr lIns="0" tIns="0" rIns="0" bIns="0" anchor="b" anchorCtr="0">
            <a:normAutofit/>
          </a:bodyPr>
          <a:lstStyle>
            <a:lvl1pPr>
              <a:defRPr sz="4400" b="1" i="0">
                <a:solidFill>
                  <a:schemeClr val="bg1"/>
                </a:solidFill>
                <a:latin typeface="+mj-lt"/>
              </a:defRPr>
            </a:lvl1pPr>
          </a:lstStyle>
          <a:p>
            <a:r>
              <a:rPr lang="en-US"/>
              <a:t>Click to edit Master title style</a:t>
            </a:r>
            <a:endParaRPr lang="en-US" dirty="0"/>
          </a:p>
        </p:txBody>
      </p:sp>
      <p:cxnSp>
        <p:nvCxnSpPr>
          <p:cNvPr id="62" name="Straight Connector 61"/>
          <p:cNvCxnSpPr/>
          <p:nvPr userDrawn="1"/>
        </p:nvCxnSpPr>
        <p:spPr>
          <a:xfrm>
            <a:off x="952500" y="1939108"/>
            <a:ext cx="2133600" cy="0"/>
          </a:xfrm>
          <a:prstGeom prst="line">
            <a:avLst/>
          </a:prstGeom>
          <a:ln w="101600">
            <a:solidFill>
              <a:schemeClr val="tx1"/>
            </a:solidFill>
          </a:ln>
        </p:spPr>
        <p:style>
          <a:lnRef idx="1">
            <a:schemeClr val="dk1"/>
          </a:lnRef>
          <a:fillRef idx="0">
            <a:schemeClr val="dk1"/>
          </a:fillRef>
          <a:effectRef idx="0">
            <a:schemeClr val="dk1"/>
          </a:effectRef>
          <a:fontRef idx="minor">
            <a:schemeClr val="tx1"/>
          </a:fontRef>
        </p:style>
      </p:cxnSp>
      <p:sp>
        <p:nvSpPr>
          <p:cNvPr id="63" name="Picture Placeholder 25"/>
          <p:cNvSpPr>
            <a:spLocks noGrp="1"/>
          </p:cNvSpPr>
          <p:nvPr>
            <p:ph type="pic" sz="quarter" idx="24"/>
          </p:nvPr>
        </p:nvSpPr>
        <p:spPr>
          <a:xfrm>
            <a:off x="3658280" y="2572883"/>
            <a:ext cx="2118245" cy="2037217"/>
          </a:xfrm>
          <a:prstGeom prst="rect">
            <a:avLst/>
          </a:prstGeom>
        </p:spPr>
        <p:txBody>
          <a:bodyPr/>
          <a:lstStyle/>
          <a:p>
            <a:r>
              <a:rPr lang="en-US"/>
              <a:t>Click icon to add picture</a:t>
            </a:r>
            <a:endParaRPr lang="en-US" dirty="0"/>
          </a:p>
        </p:txBody>
      </p:sp>
      <p:sp>
        <p:nvSpPr>
          <p:cNvPr id="72" name="Text Placeholder 29"/>
          <p:cNvSpPr>
            <a:spLocks noGrp="1"/>
          </p:cNvSpPr>
          <p:nvPr>
            <p:ph type="body" sz="quarter" idx="12"/>
          </p:nvPr>
        </p:nvSpPr>
        <p:spPr>
          <a:xfrm>
            <a:off x="952500" y="5393169"/>
            <a:ext cx="2133600" cy="369332"/>
          </a:xfrm>
        </p:spPr>
        <p:txBody>
          <a:bodyPr lIns="0" tIns="0" rIns="0" bIns="0">
            <a:noAutofit/>
          </a:bodyPr>
          <a:lstStyle>
            <a:lvl1pPr marL="0" indent="0">
              <a:buNone/>
              <a:defRPr sz="14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73" name="Text Placeholder 29"/>
          <p:cNvSpPr>
            <a:spLocks noGrp="1"/>
          </p:cNvSpPr>
          <p:nvPr>
            <p:ph type="body" sz="quarter" idx="11"/>
          </p:nvPr>
        </p:nvSpPr>
        <p:spPr>
          <a:xfrm>
            <a:off x="952500" y="4986745"/>
            <a:ext cx="2133600" cy="205837"/>
          </a:xfrm>
        </p:spPr>
        <p:txBody>
          <a:bodyPr lIns="0" tIns="0" rIns="0" bIns="0">
            <a:noAutofit/>
          </a:bodyPr>
          <a:lstStyle>
            <a:lvl1pPr marL="0" indent="0">
              <a:spcBef>
                <a:spcPts val="400"/>
              </a:spcBef>
              <a:buNone/>
              <a:defRPr sz="1800" b="0" i="0" spc="0" baseline="0">
                <a:solidFill>
                  <a:schemeClr val="bg1"/>
                </a:solidFill>
                <a:latin typeface="+mj-lt"/>
              </a:defRPr>
            </a:lvl1pPr>
            <a:lvl2pPr>
              <a:defRPr sz="4000"/>
            </a:lvl2pPr>
            <a:lvl3pPr>
              <a:defRPr sz="4000"/>
            </a:lvl3pPr>
            <a:lvl4pPr>
              <a:defRPr sz="4000"/>
            </a:lvl4pPr>
            <a:lvl5pPr>
              <a:defRPr sz="4000"/>
            </a:lvl5pPr>
          </a:lstStyle>
          <a:p>
            <a:pPr lvl="0"/>
            <a:r>
              <a:rPr lang="en-US"/>
              <a:t>Click to edit Master text styles</a:t>
            </a:r>
          </a:p>
        </p:txBody>
      </p:sp>
      <p:sp>
        <p:nvSpPr>
          <p:cNvPr id="74" name="Text Placeholder 29"/>
          <p:cNvSpPr>
            <a:spLocks noGrp="1"/>
          </p:cNvSpPr>
          <p:nvPr>
            <p:ph type="body" sz="quarter" idx="13"/>
          </p:nvPr>
        </p:nvSpPr>
        <p:spPr>
          <a:xfrm>
            <a:off x="3663042" y="5393169"/>
            <a:ext cx="2128157" cy="369332"/>
          </a:xfrm>
        </p:spPr>
        <p:txBody>
          <a:bodyPr lIns="0" tIns="0" rIns="0" bIns="0">
            <a:noAutofit/>
          </a:bodyPr>
          <a:lstStyle>
            <a:lvl1pPr marL="0" indent="0">
              <a:buNone/>
              <a:defRPr sz="14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75" name="Text Placeholder 29"/>
          <p:cNvSpPr>
            <a:spLocks noGrp="1"/>
          </p:cNvSpPr>
          <p:nvPr>
            <p:ph type="body" sz="quarter" idx="15"/>
          </p:nvPr>
        </p:nvSpPr>
        <p:spPr>
          <a:xfrm>
            <a:off x="3663042" y="4986745"/>
            <a:ext cx="2128157" cy="205837"/>
          </a:xfrm>
        </p:spPr>
        <p:txBody>
          <a:bodyPr lIns="0" tIns="0" rIns="0" bIns="0">
            <a:noAutofit/>
          </a:bodyPr>
          <a:lstStyle>
            <a:lvl1pPr marL="0" indent="0">
              <a:spcBef>
                <a:spcPts val="400"/>
              </a:spcBef>
              <a:buNone/>
              <a:defRPr sz="1800" b="0" i="0" spc="0" baseline="0">
                <a:solidFill>
                  <a:schemeClr val="bg1"/>
                </a:solidFill>
                <a:latin typeface="+mj-lt"/>
              </a:defRPr>
            </a:lvl1pPr>
            <a:lvl2pPr>
              <a:defRPr sz="4000"/>
            </a:lvl2pPr>
            <a:lvl3pPr>
              <a:defRPr sz="4000"/>
            </a:lvl3pPr>
            <a:lvl4pPr>
              <a:defRPr sz="4000"/>
            </a:lvl4pPr>
            <a:lvl5pPr>
              <a:defRPr sz="4000"/>
            </a:lvl5pPr>
          </a:lstStyle>
          <a:p>
            <a:pPr lvl="0"/>
            <a:r>
              <a:rPr lang="en-US"/>
              <a:t>Click to edit Master text styles</a:t>
            </a:r>
          </a:p>
        </p:txBody>
      </p:sp>
      <p:sp>
        <p:nvSpPr>
          <p:cNvPr id="76" name="Text Placeholder 29"/>
          <p:cNvSpPr>
            <a:spLocks noGrp="1"/>
          </p:cNvSpPr>
          <p:nvPr>
            <p:ph type="body" sz="quarter" idx="16"/>
          </p:nvPr>
        </p:nvSpPr>
        <p:spPr>
          <a:xfrm>
            <a:off x="6367054" y="5393169"/>
            <a:ext cx="2129245" cy="369332"/>
          </a:xfrm>
        </p:spPr>
        <p:txBody>
          <a:bodyPr lIns="0" tIns="0" rIns="0" bIns="0">
            <a:noAutofit/>
          </a:bodyPr>
          <a:lstStyle>
            <a:lvl1pPr marL="0" indent="0">
              <a:buNone/>
              <a:defRPr sz="14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77" name="Text Placeholder 29"/>
          <p:cNvSpPr>
            <a:spLocks noGrp="1"/>
          </p:cNvSpPr>
          <p:nvPr>
            <p:ph type="body" sz="quarter" idx="31"/>
          </p:nvPr>
        </p:nvSpPr>
        <p:spPr>
          <a:xfrm>
            <a:off x="6367054" y="4986745"/>
            <a:ext cx="2129245" cy="205837"/>
          </a:xfrm>
        </p:spPr>
        <p:txBody>
          <a:bodyPr lIns="0" tIns="0" rIns="0" bIns="0">
            <a:noAutofit/>
          </a:bodyPr>
          <a:lstStyle>
            <a:lvl1pPr marL="0" indent="0">
              <a:spcBef>
                <a:spcPts val="400"/>
              </a:spcBef>
              <a:buNone/>
              <a:defRPr sz="1800" b="0" i="0" spc="0" baseline="0">
                <a:solidFill>
                  <a:schemeClr val="bg1"/>
                </a:solidFill>
                <a:latin typeface="+mj-lt"/>
              </a:defRPr>
            </a:lvl1pPr>
            <a:lvl2pPr>
              <a:defRPr sz="4000"/>
            </a:lvl2pPr>
            <a:lvl3pPr>
              <a:defRPr sz="4000"/>
            </a:lvl3pPr>
            <a:lvl4pPr>
              <a:defRPr sz="4000"/>
            </a:lvl4pPr>
            <a:lvl5pPr>
              <a:defRPr sz="4000"/>
            </a:lvl5pPr>
          </a:lstStyle>
          <a:p>
            <a:pPr lvl="0"/>
            <a:r>
              <a:rPr lang="en-US"/>
              <a:t>Click to edit Master text styles</a:t>
            </a:r>
          </a:p>
        </p:txBody>
      </p:sp>
      <p:sp>
        <p:nvSpPr>
          <p:cNvPr id="78" name="Text Placeholder 29"/>
          <p:cNvSpPr>
            <a:spLocks noGrp="1"/>
          </p:cNvSpPr>
          <p:nvPr>
            <p:ph type="body" sz="quarter" idx="19"/>
          </p:nvPr>
        </p:nvSpPr>
        <p:spPr>
          <a:xfrm>
            <a:off x="9110254" y="5393169"/>
            <a:ext cx="2129245" cy="369332"/>
          </a:xfrm>
        </p:spPr>
        <p:txBody>
          <a:bodyPr lIns="0" tIns="0" rIns="0" bIns="0">
            <a:noAutofit/>
          </a:bodyPr>
          <a:lstStyle>
            <a:lvl1pPr marL="0" indent="0">
              <a:buNone/>
              <a:defRPr sz="14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79" name="Text Placeholder 29"/>
          <p:cNvSpPr>
            <a:spLocks noGrp="1"/>
          </p:cNvSpPr>
          <p:nvPr>
            <p:ph type="body" sz="quarter" idx="21"/>
          </p:nvPr>
        </p:nvSpPr>
        <p:spPr>
          <a:xfrm>
            <a:off x="9110254" y="4986745"/>
            <a:ext cx="2129245" cy="205837"/>
          </a:xfrm>
        </p:spPr>
        <p:txBody>
          <a:bodyPr lIns="0" tIns="0" rIns="0" bIns="0">
            <a:noAutofit/>
          </a:bodyPr>
          <a:lstStyle>
            <a:lvl1pPr marL="0" indent="0">
              <a:spcBef>
                <a:spcPts val="400"/>
              </a:spcBef>
              <a:buNone/>
              <a:defRPr sz="1800" b="0" i="0" spc="0" baseline="0">
                <a:solidFill>
                  <a:schemeClr val="bg1"/>
                </a:solidFill>
                <a:latin typeface="+mj-lt"/>
              </a:defRPr>
            </a:lvl1pPr>
            <a:lvl2pPr>
              <a:defRPr sz="4000"/>
            </a:lvl2pPr>
            <a:lvl3pPr>
              <a:defRPr sz="4000"/>
            </a:lvl3pPr>
            <a:lvl4pPr>
              <a:defRPr sz="4000"/>
            </a:lvl4pPr>
            <a:lvl5pPr>
              <a:defRPr sz="4000"/>
            </a:lvl5pPr>
          </a:lstStyle>
          <a:p>
            <a:pPr lvl="0"/>
            <a:r>
              <a:rPr lang="en-US"/>
              <a:t>Click to edit Master text styles</a:t>
            </a:r>
          </a:p>
        </p:txBody>
      </p:sp>
      <p:grpSp>
        <p:nvGrpSpPr>
          <p:cNvPr id="23" name="Group 22"/>
          <p:cNvGrpSpPr/>
          <p:nvPr userDrawn="1"/>
        </p:nvGrpSpPr>
        <p:grpSpPr>
          <a:xfrm>
            <a:off x="6362700" y="0"/>
            <a:ext cx="5829298" cy="3235602"/>
            <a:chOff x="5612972" y="1"/>
            <a:chExt cx="6615961" cy="3672246"/>
          </a:xfrm>
        </p:grpSpPr>
        <p:sp>
          <p:nvSpPr>
            <p:cNvPr id="28" name="AutoShape 24"/>
            <p:cNvSpPr/>
            <p:nvPr/>
          </p:nvSpPr>
          <p:spPr bwMode="auto">
            <a:xfrm>
              <a:off x="5612972" y="1"/>
              <a:ext cx="4408998" cy="3672246"/>
            </a:xfrm>
            <a:custGeom>
              <a:avLst/>
              <a:gdLst>
                <a:gd name="T0" fmla="+- 0 8372 6586"/>
                <a:gd name="T1" fmla="*/ T0 w 3578"/>
                <a:gd name="T2" fmla="*/ 591 h 2980"/>
                <a:gd name="T3" fmla="+- 0 7780 6586"/>
                <a:gd name="T4" fmla="*/ T3 w 3578"/>
                <a:gd name="T5" fmla="*/ 0 h 2980"/>
                <a:gd name="T6" fmla="+- 0 6586 6586"/>
                <a:gd name="T7" fmla="*/ T6 w 3578"/>
                <a:gd name="T8" fmla="*/ 0 h 2980"/>
                <a:gd name="T9" fmla="+- 0 7774 6586"/>
                <a:gd name="T10" fmla="*/ T9 w 3578"/>
                <a:gd name="T11" fmla="*/ 1188 h 2980"/>
                <a:gd name="T12" fmla="+- 0 8372 6586"/>
                <a:gd name="T13" fmla="*/ T12 w 3578"/>
                <a:gd name="T14" fmla="*/ 591 h 2980"/>
                <a:gd name="T15" fmla="+- 0 10163 6586"/>
                <a:gd name="T16" fmla="*/ T15 w 3578"/>
                <a:gd name="T17" fmla="*/ 2383 h 2980"/>
                <a:gd name="T18" fmla="+- 0 9566 6586"/>
                <a:gd name="T19" fmla="*/ T18 w 3578"/>
                <a:gd name="T20" fmla="*/ 1786 h 2980"/>
                <a:gd name="T21" fmla="+- 0 8969 6586"/>
                <a:gd name="T22" fmla="*/ T21 w 3578"/>
                <a:gd name="T23" fmla="*/ 2383 h 2980"/>
                <a:gd name="T24" fmla="+- 0 9566 6586"/>
                <a:gd name="T25" fmla="*/ T24 w 3578"/>
                <a:gd name="T26" fmla="*/ 2980 h 2980"/>
                <a:gd name="T27" fmla="+- 0 10163 6586"/>
                <a:gd name="T28" fmla="*/ T27 w 3578"/>
                <a:gd name="T29" fmla="*/ 2383 h 2980"/>
              </a:gdLst>
              <a:ahLst/>
              <a:cxnLst>
                <a:cxn ang="0">
                  <a:pos x="T1" y="T2"/>
                </a:cxn>
                <a:cxn ang="0">
                  <a:pos x="T4" y="T5"/>
                </a:cxn>
                <a:cxn ang="0">
                  <a:pos x="T7" y="T8"/>
                </a:cxn>
                <a:cxn ang="0">
                  <a:pos x="T10" y="T11"/>
                </a:cxn>
                <a:cxn ang="0">
                  <a:pos x="T13" y="T14"/>
                </a:cxn>
                <a:cxn ang="0">
                  <a:pos x="T16" y="T17"/>
                </a:cxn>
                <a:cxn ang="0">
                  <a:pos x="T19" y="T20"/>
                </a:cxn>
                <a:cxn ang="0">
                  <a:pos x="T22" y="T23"/>
                </a:cxn>
                <a:cxn ang="0">
                  <a:pos x="T25" y="T26"/>
                </a:cxn>
                <a:cxn ang="0">
                  <a:pos x="T28" y="T29"/>
                </a:cxn>
              </a:cxnLst>
              <a:rect l="0" t="0" r="r" b="b"/>
              <a:pathLst>
                <a:path w="3578" h="2980">
                  <a:moveTo>
                    <a:pt x="1786" y="591"/>
                  </a:moveTo>
                  <a:lnTo>
                    <a:pt x="1194" y="0"/>
                  </a:lnTo>
                  <a:lnTo>
                    <a:pt x="0" y="0"/>
                  </a:lnTo>
                  <a:lnTo>
                    <a:pt x="1188" y="1188"/>
                  </a:lnTo>
                  <a:lnTo>
                    <a:pt x="1786" y="591"/>
                  </a:lnTo>
                  <a:moveTo>
                    <a:pt x="3577" y="2383"/>
                  </a:moveTo>
                  <a:lnTo>
                    <a:pt x="2980" y="1786"/>
                  </a:lnTo>
                  <a:lnTo>
                    <a:pt x="2383" y="2383"/>
                  </a:lnTo>
                  <a:lnTo>
                    <a:pt x="2980" y="2980"/>
                  </a:lnTo>
                  <a:lnTo>
                    <a:pt x="3577" y="2383"/>
                  </a:lnTo>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rot="0" vert="horz" wrap="square" lIns="91440" tIns="45720" rIns="91440" bIns="45720" anchor="t" anchorCtr="0" upright="1">
              <a:noAutofit/>
            </a:bodyPr>
            <a:lstStyle/>
            <a:p>
              <a:endParaRPr lang="en-US" dirty="0"/>
            </a:p>
          </p:txBody>
        </p:sp>
        <p:sp>
          <p:nvSpPr>
            <p:cNvPr id="29" name="Freeform 28"/>
            <p:cNvSpPr/>
            <p:nvPr/>
          </p:nvSpPr>
          <p:spPr bwMode="auto">
            <a:xfrm>
              <a:off x="6341233" y="1463970"/>
              <a:ext cx="2208196" cy="2208277"/>
            </a:xfrm>
            <a:custGeom>
              <a:avLst/>
              <a:gdLst>
                <a:gd name="T0" fmla="+- 0 7774 7177"/>
                <a:gd name="T1" fmla="*/ T0 w 1792"/>
                <a:gd name="T2" fmla="+- 0 1188 1188"/>
                <a:gd name="T3" fmla="*/ 1188 h 1792"/>
                <a:gd name="T4" fmla="+- 0 7177 7177"/>
                <a:gd name="T5" fmla="*/ T4 w 1792"/>
                <a:gd name="T6" fmla="+- 0 1786 1188"/>
                <a:gd name="T7" fmla="*/ 1786 h 1792"/>
                <a:gd name="T8" fmla="+- 0 8372 7177"/>
                <a:gd name="T9" fmla="*/ T8 w 1792"/>
                <a:gd name="T10" fmla="+- 0 2980 1188"/>
                <a:gd name="T11" fmla="*/ 2980 h 1792"/>
                <a:gd name="T12" fmla="+- 0 8969 7177"/>
                <a:gd name="T13" fmla="*/ T12 w 1792"/>
                <a:gd name="T14" fmla="+- 0 2383 1188"/>
                <a:gd name="T15" fmla="*/ 2383 h 1792"/>
                <a:gd name="T16" fmla="+- 0 7774 7177"/>
                <a:gd name="T17" fmla="*/ T16 w 1792"/>
                <a:gd name="T18" fmla="+- 0 1188 1188"/>
                <a:gd name="T19" fmla="*/ 1188 h 1792"/>
              </a:gdLst>
              <a:ahLst/>
              <a:cxnLst>
                <a:cxn ang="0">
                  <a:pos x="T1" y="T3"/>
                </a:cxn>
                <a:cxn ang="0">
                  <a:pos x="T5" y="T7"/>
                </a:cxn>
                <a:cxn ang="0">
                  <a:pos x="T9" y="T11"/>
                </a:cxn>
                <a:cxn ang="0">
                  <a:pos x="T13" y="T15"/>
                </a:cxn>
                <a:cxn ang="0">
                  <a:pos x="T17" y="T19"/>
                </a:cxn>
              </a:cxnLst>
              <a:rect l="0" t="0" r="r" b="b"/>
              <a:pathLst>
                <a:path w="1792" h="1792">
                  <a:moveTo>
                    <a:pt x="597" y="0"/>
                  </a:moveTo>
                  <a:lnTo>
                    <a:pt x="0" y="598"/>
                  </a:lnTo>
                  <a:lnTo>
                    <a:pt x="1195" y="1792"/>
                  </a:lnTo>
                  <a:lnTo>
                    <a:pt x="1792" y="1195"/>
                  </a:lnTo>
                  <a:lnTo>
                    <a:pt x="597" y="0"/>
                  </a:lnTo>
                  <a:close/>
                </a:path>
              </a:pathLst>
            </a:custGeom>
            <a:solidFill>
              <a:schemeClr val="accent6"/>
            </a:solidFill>
            <a:ln>
              <a:noFill/>
            </a:ln>
            <a:extLst>
              <a:ext uri="{91240B29-F687-4F45-9708-019B960494DF}">
                <a14:hiddenLine xmlns:a14="http://schemas.microsoft.com/office/drawing/2010/main" w="9525">
                  <a:solidFill>
                    <a:srgbClr val="000000"/>
                  </a:solidFill>
                  <a:round/>
                </a14:hiddenLine>
              </a:ext>
            </a:extLst>
          </p:spPr>
          <p:txBody>
            <a:bodyPr rot="0" vert="horz" wrap="square" lIns="91440" tIns="45720" rIns="91440" bIns="45720" anchor="t" anchorCtr="0" upright="1">
              <a:noAutofit/>
            </a:bodyPr>
            <a:lstStyle/>
            <a:p>
              <a:endParaRPr lang="en-US" dirty="0"/>
            </a:p>
          </p:txBody>
        </p:sp>
        <p:sp>
          <p:nvSpPr>
            <p:cNvPr id="30" name="Freeform 29"/>
            <p:cNvSpPr/>
            <p:nvPr/>
          </p:nvSpPr>
          <p:spPr bwMode="auto">
            <a:xfrm>
              <a:off x="8555590" y="1"/>
              <a:ext cx="1457754" cy="729520"/>
            </a:xfrm>
            <a:custGeom>
              <a:avLst/>
              <a:gdLst>
                <a:gd name="T0" fmla="+- 0 10158 8975"/>
                <a:gd name="T1" fmla="*/ T0 w 1183"/>
                <a:gd name="T2" fmla="*/ 0 h 592"/>
                <a:gd name="T3" fmla="+- 0 8975 8975"/>
                <a:gd name="T4" fmla="*/ T3 w 1183"/>
                <a:gd name="T5" fmla="*/ 0 h 592"/>
                <a:gd name="T6" fmla="+- 0 9566 8975"/>
                <a:gd name="T7" fmla="*/ T6 w 1183"/>
                <a:gd name="T8" fmla="*/ 591 h 592"/>
                <a:gd name="T9" fmla="+- 0 10158 8975"/>
                <a:gd name="T10" fmla="*/ T9 w 1183"/>
                <a:gd name="T11" fmla="*/ 0 h 592"/>
              </a:gdLst>
              <a:ahLst/>
              <a:cxnLst>
                <a:cxn ang="0">
                  <a:pos x="T1" y="T2"/>
                </a:cxn>
                <a:cxn ang="0">
                  <a:pos x="T4" y="T5"/>
                </a:cxn>
                <a:cxn ang="0">
                  <a:pos x="T7" y="T8"/>
                </a:cxn>
                <a:cxn ang="0">
                  <a:pos x="T10" y="T11"/>
                </a:cxn>
              </a:cxnLst>
              <a:rect l="0" t="0" r="r" b="b"/>
              <a:pathLst>
                <a:path w="1183" h="592">
                  <a:moveTo>
                    <a:pt x="1183" y="0"/>
                  </a:moveTo>
                  <a:lnTo>
                    <a:pt x="0" y="0"/>
                  </a:lnTo>
                  <a:lnTo>
                    <a:pt x="591" y="591"/>
                  </a:lnTo>
                  <a:lnTo>
                    <a:pt x="1183" y="0"/>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rot="0" vert="horz" wrap="square" lIns="91440" tIns="45720" rIns="91440" bIns="45720" anchor="t" anchorCtr="0" upright="1">
              <a:noAutofit/>
            </a:bodyPr>
            <a:lstStyle/>
            <a:p>
              <a:endParaRPr lang="en-US" dirty="0"/>
            </a:p>
          </p:txBody>
        </p:sp>
        <p:sp>
          <p:nvSpPr>
            <p:cNvPr id="31" name="Freeform 30"/>
            <p:cNvSpPr/>
            <p:nvPr/>
          </p:nvSpPr>
          <p:spPr bwMode="auto">
            <a:xfrm>
              <a:off x="7076887" y="728289"/>
              <a:ext cx="2208196" cy="2208277"/>
            </a:xfrm>
            <a:custGeom>
              <a:avLst/>
              <a:gdLst>
                <a:gd name="T0" fmla="+- 0 8372 7774"/>
                <a:gd name="T1" fmla="*/ T0 w 1792"/>
                <a:gd name="T2" fmla="+- 0 591 591"/>
                <a:gd name="T3" fmla="*/ 591 h 1792"/>
                <a:gd name="T4" fmla="+- 0 7774 7774"/>
                <a:gd name="T5" fmla="*/ T4 w 1792"/>
                <a:gd name="T6" fmla="+- 0 1188 591"/>
                <a:gd name="T7" fmla="*/ 1188 h 1792"/>
                <a:gd name="T8" fmla="+- 0 8969 7774"/>
                <a:gd name="T9" fmla="*/ T8 w 1792"/>
                <a:gd name="T10" fmla="+- 0 2383 591"/>
                <a:gd name="T11" fmla="*/ 2383 h 1792"/>
                <a:gd name="T12" fmla="+- 0 9566 7774"/>
                <a:gd name="T13" fmla="*/ T12 w 1792"/>
                <a:gd name="T14" fmla="+- 0 1786 591"/>
                <a:gd name="T15" fmla="*/ 1786 h 1792"/>
                <a:gd name="T16" fmla="+- 0 8372 7774"/>
                <a:gd name="T17" fmla="*/ T16 w 1792"/>
                <a:gd name="T18" fmla="+- 0 591 591"/>
                <a:gd name="T19" fmla="*/ 591 h 1792"/>
              </a:gdLst>
              <a:ahLst/>
              <a:cxnLst>
                <a:cxn ang="0">
                  <a:pos x="T1" y="T3"/>
                </a:cxn>
                <a:cxn ang="0">
                  <a:pos x="T5" y="T7"/>
                </a:cxn>
                <a:cxn ang="0">
                  <a:pos x="T9" y="T11"/>
                </a:cxn>
                <a:cxn ang="0">
                  <a:pos x="T13" y="T15"/>
                </a:cxn>
                <a:cxn ang="0">
                  <a:pos x="T17" y="T19"/>
                </a:cxn>
              </a:cxnLst>
              <a:rect l="0" t="0" r="r" b="b"/>
              <a:pathLst>
                <a:path w="1792" h="1792">
                  <a:moveTo>
                    <a:pt x="598" y="0"/>
                  </a:moveTo>
                  <a:lnTo>
                    <a:pt x="0" y="597"/>
                  </a:lnTo>
                  <a:lnTo>
                    <a:pt x="1195" y="1792"/>
                  </a:lnTo>
                  <a:lnTo>
                    <a:pt x="1792" y="1195"/>
                  </a:lnTo>
                  <a:lnTo>
                    <a:pt x="598" y="0"/>
                  </a:lnTo>
                  <a:close/>
                </a:path>
              </a:pathLst>
            </a:custGeom>
            <a:solidFill>
              <a:schemeClr val="tx2"/>
            </a:solidFill>
            <a:ln>
              <a:noFill/>
            </a:ln>
          </p:spPr>
          <p:txBody>
            <a:bodyPr rot="0" vert="horz" wrap="square" lIns="91440" tIns="45720" rIns="91440" bIns="45720" anchor="t" anchorCtr="0" upright="1">
              <a:noAutofit/>
            </a:bodyPr>
            <a:lstStyle/>
            <a:p>
              <a:endParaRPr lang="en-US" dirty="0"/>
            </a:p>
          </p:txBody>
        </p:sp>
        <p:sp>
          <p:nvSpPr>
            <p:cNvPr id="32" name="Freeform 31"/>
            <p:cNvSpPr/>
            <p:nvPr/>
          </p:nvSpPr>
          <p:spPr bwMode="auto">
            <a:xfrm>
              <a:off x="9285083" y="728289"/>
              <a:ext cx="2943850" cy="2943958"/>
            </a:xfrm>
            <a:custGeom>
              <a:avLst/>
              <a:gdLst>
                <a:gd name="T0" fmla="+- 0 11955 9566"/>
                <a:gd name="T1" fmla="*/ T0 w 2389"/>
                <a:gd name="T2" fmla="+- 0 1786 591"/>
                <a:gd name="T3" fmla="*/ 1786 h 2389"/>
                <a:gd name="T4" fmla="+- 0 10760 9566"/>
                <a:gd name="T5" fmla="*/ T4 w 2389"/>
                <a:gd name="T6" fmla="+- 0 591 591"/>
                <a:gd name="T7" fmla="*/ 591 h 2389"/>
                <a:gd name="T8" fmla="+- 0 9566 9566"/>
                <a:gd name="T9" fmla="*/ T8 w 2389"/>
                <a:gd name="T10" fmla="+- 0 1786 591"/>
                <a:gd name="T11" fmla="*/ 1786 h 2389"/>
                <a:gd name="T12" fmla="+- 0 10760 9566"/>
                <a:gd name="T13" fmla="*/ T12 w 2389"/>
                <a:gd name="T14" fmla="+- 0 2980 591"/>
                <a:gd name="T15" fmla="*/ 2980 h 2389"/>
                <a:gd name="T16" fmla="+- 0 11955 9566"/>
                <a:gd name="T17" fmla="*/ T16 w 2389"/>
                <a:gd name="T18" fmla="+- 0 1786 591"/>
                <a:gd name="T19" fmla="*/ 1786 h 2389"/>
              </a:gdLst>
              <a:ahLst/>
              <a:cxnLst>
                <a:cxn ang="0">
                  <a:pos x="T1" y="T3"/>
                </a:cxn>
                <a:cxn ang="0">
                  <a:pos x="T5" y="T7"/>
                </a:cxn>
                <a:cxn ang="0">
                  <a:pos x="T9" y="T11"/>
                </a:cxn>
                <a:cxn ang="0">
                  <a:pos x="T13" y="T15"/>
                </a:cxn>
                <a:cxn ang="0">
                  <a:pos x="T17" y="T19"/>
                </a:cxn>
              </a:cxnLst>
              <a:rect l="0" t="0" r="r" b="b"/>
              <a:pathLst>
                <a:path w="2389" h="2389">
                  <a:moveTo>
                    <a:pt x="2389" y="1195"/>
                  </a:moveTo>
                  <a:lnTo>
                    <a:pt x="1194" y="0"/>
                  </a:lnTo>
                  <a:lnTo>
                    <a:pt x="0" y="1195"/>
                  </a:lnTo>
                  <a:lnTo>
                    <a:pt x="1194" y="2389"/>
                  </a:lnTo>
                  <a:lnTo>
                    <a:pt x="2389" y="1195"/>
                  </a:lnTo>
                </a:path>
              </a:pathLst>
            </a:custGeom>
            <a:solidFill>
              <a:schemeClr val="accent6"/>
            </a:solidFill>
            <a:ln>
              <a:noFill/>
            </a:ln>
            <a:extLst>
              <a:ext uri="{91240B29-F687-4F45-9708-019B960494DF}">
                <a14:hiddenLine xmlns:a14="http://schemas.microsoft.com/office/drawing/2010/main" w="9525">
                  <a:solidFill>
                    <a:srgbClr val="000000"/>
                  </a:solidFill>
                  <a:round/>
                </a14:hiddenLine>
              </a:ext>
            </a:extLst>
          </p:spPr>
          <p:txBody>
            <a:bodyPr rot="0" vert="horz" wrap="square" lIns="91440" tIns="45720" rIns="91440" bIns="45720" anchor="t" anchorCtr="0" upright="1">
              <a:noAutofit/>
            </a:bodyPr>
            <a:lstStyle/>
            <a:p>
              <a:endParaRPr lang="en-US" dirty="0"/>
            </a:p>
          </p:txBody>
        </p:sp>
      </p:grpSp>
      <p:sp>
        <p:nvSpPr>
          <p:cNvPr id="66" name="Picture Placeholder 25"/>
          <p:cNvSpPr>
            <a:spLocks noGrp="1"/>
          </p:cNvSpPr>
          <p:nvPr>
            <p:ph type="pic" sz="quarter" idx="27"/>
          </p:nvPr>
        </p:nvSpPr>
        <p:spPr>
          <a:xfrm>
            <a:off x="6362292" y="2572883"/>
            <a:ext cx="2118245" cy="2037217"/>
          </a:xfrm>
          <a:prstGeom prst="rect">
            <a:avLst/>
          </a:prstGeom>
        </p:spPr>
        <p:txBody>
          <a:bodyPr/>
          <a:lstStyle/>
          <a:p>
            <a:r>
              <a:rPr lang="en-US"/>
              <a:t>Click icon to add picture</a:t>
            </a:r>
            <a:endParaRPr lang="en-US" dirty="0"/>
          </a:p>
        </p:txBody>
      </p:sp>
      <p:sp>
        <p:nvSpPr>
          <p:cNvPr id="69" name="Picture Placeholder 25"/>
          <p:cNvSpPr>
            <a:spLocks noGrp="1"/>
          </p:cNvSpPr>
          <p:nvPr>
            <p:ph type="pic" sz="quarter" idx="30"/>
          </p:nvPr>
        </p:nvSpPr>
        <p:spPr>
          <a:xfrm>
            <a:off x="9112023" y="2572883"/>
            <a:ext cx="2118245" cy="2037217"/>
          </a:xfrm>
          <a:prstGeom prst="rect">
            <a:avLst/>
          </a:prstGeom>
        </p:spPr>
        <p:txBody>
          <a:bodyPr/>
          <a:lstStyle/>
          <a:p>
            <a:r>
              <a:rPr lang="en-US"/>
              <a:t>Click icon to add picture</a:t>
            </a:r>
            <a:endParaRPr lang="en-US" dirty="0"/>
          </a:p>
        </p:txBody>
      </p:sp>
      <p:sp>
        <p:nvSpPr>
          <p:cNvPr id="2" name="Date Placeholder 1"/>
          <p:cNvSpPr>
            <a:spLocks noGrp="1"/>
          </p:cNvSpPr>
          <p:nvPr>
            <p:ph type="dt" sz="half" idx="32"/>
          </p:nvPr>
        </p:nvSpPr>
        <p:spPr/>
        <p:txBody>
          <a:bodyPr/>
          <a:lstStyle/>
          <a:p>
            <a:fld id="{6FCA8E82-58CD-E045-8B98-B7A85B79B752}" type="datetime4">
              <a:rPr lang="en-US" smtClean="0"/>
              <a:t>April 24, 2023</a:t>
            </a:fld>
            <a:endParaRPr lang="en-US" dirty="0">
              <a:latin typeface="+mn-lt"/>
            </a:endParaRPr>
          </a:p>
        </p:txBody>
      </p:sp>
      <p:sp>
        <p:nvSpPr>
          <p:cNvPr id="3" name="Footer Placeholder 2"/>
          <p:cNvSpPr>
            <a:spLocks noGrp="1"/>
          </p:cNvSpPr>
          <p:nvPr>
            <p:ph type="ftr" sz="quarter" idx="33"/>
          </p:nvPr>
        </p:nvSpPr>
        <p:spPr/>
        <p:txBody>
          <a:bodyPr/>
          <a:lstStyle/>
          <a:p>
            <a:r>
              <a:rPr lang="en-US"/>
              <a:t>Annual Review</a:t>
            </a:r>
            <a:endParaRPr lang="en-US" b="0" dirty="0"/>
          </a:p>
        </p:txBody>
      </p:sp>
      <p:sp>
        <p:nvSpPr>
          <p:cNvPr id="4" name="Slide Number Placeholder 3"/>
          <p:cNvSpPr>
            <a:spLocks noGrp="1"/>
          </p:cNvSpPr>
          <p:nvPr>
            <p:ph type="sldNum" sz="quarter" idx="34"/>
          </p:nvPr>
        </p:nvSpPr>
        <p:spPr/>
        <p:txBody>
          <a:bodyPr/>
          <a:lstStyle/>
          <a:p>
            <a:fld id="{294A09A9-5501-47C1-A89A-A340965A2BE2}" type="slidenum">
              <a:rPr lang="en-US" smtClean="0"/>
              <a:t>‹#›</a:t>
            </a:fld>
            <a:endParaRPr lang="en-US" dirty="0">
              <a:latin typeface="+mn-lt"/>
            </a:endParaRPr>
          </a:p>
        </p:txBody>
      </p:sp>
    </p:spTree>
  </p:cSld>
  <p:clrMapOvr>
    <a:overrideClrMapping bg1="dk1" tx1="lt1" bg2="dk2" tx2="lt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meline ">
    <p:bg>
      <p:bgPr>
        <a:solidFill>
          <a:schemeClr val="tx1"/>
        </a:solidFill>
        <a:effectLst/>
      </p:bgPr>
    </p:bg>
    <p:spTree>
      <p:nvGrpSpPr>
        <p:cNvPr id="1" name=""/>
        <p:cNvGrpSpPr/>
        <p:nvPr/>
      </p:nvGrpSpPr>
      <p:grpSpPr>
        <a:xfrm>
          <a:off x="0" y="0"/>
          <a:ext cx="0" cy="0"/>
          <a:chOff x="0" y="0"/>
          <a:chExt cx="0" cy="0"/>
        </a:xfrm>
      </p:grpSpPr>
      <p:cxnSp>
        <p:nvCxnSpPr>
          <p:cNvPr id="21" name="Straight Connector 20"/>
          <p:cNvCxnSpPr/>
          <p:nvPr userDrawn="1"/>
        </p:nvCxnSpPr>
        <p:spPr>
          <a:xfrm flipH="1">
            <a:off x="1045959" y="2213783"/>
            <a:ext cx="2136" cy="1828800"/>
          </a:xfrm>
          <a:prstGeom prst="line">
            <a:avLst/>
          </a:prstGeom>
          <a:ln w="165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userDrawn="1"/>
        </p:nvCxnSpPr>
        <p:spPr>
          <a:xfrm flipH="1">
            <a:off x="6180493" y="2213783"/>
            <a:ext cx="11102" cy="1828800"/>
          </a:xfrm>
          <a:prstGeom prst="line">
            <a:avLst/>
          </a:prstGeom>
          <a:ln w="165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userDrawn="1"/>
        </p:nvCxnSpPr>
        <p:spPr>
          <a:xfrm flipH="1">
            <a:off x="8745623" y="3904712"/>
            <a:ext cx="2136" cy="1828800"/>
          </a:xfrm>
          <a:prstGeom prst="line">
            <a:avLst/>
          </a:prstGeom>
          <a:ln w="165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userDrawn="1"/>
        </p:nvCxnSpPr>
        <p:spPr>
          <a:xfrm flipH="1">
            <a:off x="3611089" y="3895941"/>
            <a:ext cx="2136" cy="1828800"/>
          </a:xfrm>
          <a:prstGeom prst="line">
            <a:avLst/>
          </a:prstGeom>
          <a:ln w="165100">
            <a:solidFill>
              <a:schemeClr val="accent6"/>
            </a:solidFill>
          </a:ln>
        </p:spPr>
        <p:style>
          <a:lnRef idx="1">
            <a:schemeClr val="accent1"/>
          </a:lnRef>
          <a:fillRef idx="0">
            <a:schemeClr val="accent1"/>
          </a:fillRef>
          <a:effectRef idx="0">
            <a:schemeClr val="accent1"/>
          </a:effectRef>
          <a:fontRef idx="minor">
            <a:schemeClr val="tx1"/>
          </a:fontRef>
        </p:style>
      </p:cxnSp>
      <p:sp>
        <p:nvSpPr>
          <p:cNvPr id="30" name="Title 1"/>
          <p:cNvSpPr>
            <a:spLocks noGrp="1"/>
          </p:cNvSpPr>
          <p:nvPr>
            <p:ph type="title"/>
          </p:nvPr>
        </p:nvSpPr>
        <p:spPr>
          <a:xfrm>
            <a:off x="964023" y="879063"/>
            <a:ext cx="4941477" cy="610863"/>
          </a:xfrm>
          <a:prstGeom prst="rect">
            <a:avLst/>
          </a:prstGeom>
        </p:spPr>
        <p:txBody>
          <a:bodyPr lIns="0" tIns="0" rIns="0" bIns="0" anchor="b" anchorCtr="0">
            <a:normAutofit/>
          </a:bodyPr>
          <a:lstStyle>
            <a:lvl1pPr>
              <a:defRPr sz="4400" b="1" i="0">
                <a:solidFill>
                  <a:schemeClr val="bg1"/>
                </a:solidFill>
                <a:latin typeface="+mj-lt"/>
              </a:defRPr>
            </a:lvl1pPr>
          </a:lstStyle>
          <a:p>
            <a:r>
              <a:rPr lang="en-US"/>
              <a:t>Click to edit Master title style</a:t>
            </a:r>
            <a:endParaRPr lang="en-US" dirty="0"/>
          </a:p>
        </p:txBody>
      </p:sp>
      <p:sp>
        <p:nvSpPr>
          <p:cNvPr id="96" name="Text Placeholder 29"/>
          <p:cNvSpPr>
            <a:spLocks noGrp="1"/>
          </p:cNvSpPr>
          <p:nvPr>
            <p:ph type="body" sz="quarter" idx="12"/>
          </p:nvPr>
        </p:nvSpPr>
        <p:spPr>
          <a:xfrm>
            <a:off x="1296955" y="2934856"/>
            <a:ext cx="2133600" cy="369332"/>
          </a:xfrm>
          <a:ln>
            <a:noFill/>
          </a:ln>
        </p:spPr>
        <p:txBody>
          <a:bodyPr lIns="0" tIns="0" rIns="0" bIns="0">
            <a:noAutofit/>
          </a:bodyPr>
          <a:lstStyle>
            <a:lvl1pPr marL="0" indent="0">
              <a:buNone/>
              <a:defRPr sz="14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97" name="Text Placeholder 29"/>
          <p:cNvSpPr>
            <a:spLocks noGrp="1"/>
          </p:cNvSpPr>
          <p:nvPr>
            <p:ph type="body" sz="quarter" idx="11"/>
          </p:nvPr>
        </p:nvSpPr>
        <p:spPr>
          <a:xfrm>
            <a:off x="1296955" y="2568686"/>
            <a:ext cx="2133600" cy="205837"/>
          </a:xfrm>
          <a:ln>
            <a:noFill/>
          </a:ln>
        </p:spPr>
        <p:txBody>
          <a:bodyPr lIns="0" tIns="0" rIns="0" bIns="0">
            <a:noAutofit/>
          </a:bodyPr>
          <a:lstStyle>
            <a:lvl1pPr marL="0" indent="0">
              <a:spcBef>
                <a:spcPts val="400"/>
              </a:spcBef>
              <a:buNone/>
              <a:defRPr sz="1800" b="0" i="0" spc="0" baseline="0">
                <a:solidFill>
                  <a:schemeClr val="bg1"/>
                </a:solidFill>
                <a:latin typeface="+mj-lt"/>
              </a:defRPr>
            </a:lvl1pPr>
            <a:lvl2pPr>
              <a:defRPr sz="4000"/>
            </a:lvl2pPr>
            <a:lvl3pPr>
              <a:defRPr sz="4000"/>
            </a:lvl3pPr>
            <a:lvl4pPr>
              <a:defRPr sz="4000"/>
            </a:lvl4pPr>
            <a:lvl5pPr>
              <a:defRPr sz="4000"/>
            </a:lvl5pPr>
          </a:lstStyle>
          <a:p>
            <a:pPr lvl="0"/>
            <a:r>
              <a:rPr lang="en-US"/>
              <a:t>Click to edit Master text styles</a:t>
            </a:r>
          </a:p>
        </p:txBody>
      </p:sp>
      <p:sp>
        <p:nvSpPr>
          <p:cNvPr id="102" name="Text Placeholder 29"/>
          <p:cNvSpPr>
            <a:spLocks noGrp="1"/>
          </p:cNvSpPr>
          <p:nvPr>
            <p:ph type="body" sz="quarter" idx="30"/>
          </p:nvPr>
        </p:nvSpPr>
        <p:spPr>
          <a:xfrm>
            <a:off x="3897799" y="5087328"/>
            <a:ext cx="2133600" cy="369332"/>
          </a:xfrm>
          <a:ln>
            <a:noFill/>
          </a:ln>
        </p:spPr>
        <p:txBody>
          <a:bodyPr lIns="0" tIns="0" rIns="0" bIns="0">
            <a:noAutofit/>
          </a:bodyPr>
          <a:lstStyle>
            <a:lvl1pPr marL="0" indent="0">
              <a:buNone/>
              <a:defRPr sz="14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103" name="Text Placeholder 29"/>
          <p:cNvSpPr>
            <a:spLocks noGrp="1"/>
          </p:cNvSpPr>
          <p:nvPr>
            <p:ph type="body" sz="quarter" idx="31"/>
          </p:nvPr>
        </p:nvSpPr>
        <p:spPr>
          <a:xfrm>
            <a:off x="3897799" y="4701908"/>
            <a:ext cx="2133600" cy="205837"/>
          </a:xfrm>
          <a:ln>
            <a:noFill/>
          </a:ln>
        </p:spPr>
        <p:txBody>
          <a:bodyPr vert="horz" lIns="0" tIns="0" rIns="0" bIns="0" rtlCol="0">
            <a:noAutofit/>
          </a:bodyPr>
          <a:lstStyle>
            <a:lvl1pPr marL="0" indent="0">
              <a:spcBef>
                <a:spcPts val="400"/>
              </a:spcBef>
              <a:buNone/>
              <a:defRPr lang="en-US" sz="1800" spc="0" baseline="0" dirty="0">
                <a:latin typeface="+mj-lt"/>
              </a:defRPr>
            </a:lvl1pPr>
            <a:lvl2pPr>
              <a:defRPr sz="4000"/>
            </a:lvl2pPr>
            <a:lvl3pPr>
              <a:defRPr sz="4000"/>
            </a:lvl3pPr>
            <a:lvl4pPr>
              <a:defRPr sz="4000"/>
            </a:lvl4pPr>
            <a:lvl5pPr>
              <a:defRPr sz="4000"/>
            </a:lvl5pPr>
          </a:lstStyle>
          <a:p>
            <a:pPr marL="0" lvl="0" indent="0">
              <a:spcBef>
                <a:spcPts val="400"/>
              </a:spcBef>
              <a:buNone/>
            </a:pPr>
            <a:r>
              <a:rPr lang="en-US"/>
              <a:t>Click to edit Master text styles</a:t>
            </a:r>
          </a:p>
        </p:txBody>
      </p:sp>
      <p:sp>
        <p:nvSpPr>
          <p:cNvPr id="106" name="Text Placeholder 29"/>
          <p:cNvSpPr>
            <a:spLocks noGrp="1"/>
          </p:cNvSpPr>
          <p:nvPr>
            <p:ph type="body" sz="quarter" idx="32"/>
          </p:nvPr>
        </p:nvSpPr>
        <p:spPr>
          <a:xfrm>
            <a:off x="9001711" y="5087328"/>
            <a:ext cx="2133600" cy="369332"/>
          </a:xfrm>
          <a:ln>
            <a:noFill/>
          </a:ln>
        </p:spPr>
        <p:txBody>
          <a:bodyPr lIns="0" tIns="0" rIns="0" bIns="0">
            <a:noAutofit/>
          </a:bodyPr>
          <a:lstStyle>
            <a:lvl1pPr marL="0" indent="0">
              <a:buNone/>
              <a:defRPr sz="14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107" name="Text Placeholder 29"/>
          <p:cNvSpPr>
            <a:spLocks noGrp="1"/>
          </p:cNvSpPr>
          <p:nvPr>
            <p:ph type="body" sz="quarter" idx="33"/>
          </p:nvPr>
        </p:nvSpPr>
        <p:spPr>
          <a:xfrm>
            <a:off x="9001711" y="4701908"/>
            <a:ext cx="2133600" cy="205837"/>
          </a:xfrm>
          <a:ln>
            <a:noFill/>
          </a:ln>
        </p:spPr>
        <p:txBody>
          <a:bodyPr vert="horz" lIns="0" tIns="0" rIns="0" bIns="0" rtlCol="0">
            <a:noAutofit/>
          </a:bodyPr>
          <a:lstStyle>
            <a:lvl1pPr marL="0" indent="0">
              <a:spcBef>
                <a:spcPts val="400"/>
              </a:spcBef>
              <a:buNone/>
              <a:defRPr lang="en-US" sz="1800" spc="0" baseline="0" dirty="0">
                <a:latin typeface="+mj-lt"/>
              </a:defRPr>
            </a:lvl1pPr>
            <a:lvl2pPr>
              <a:defRPr sz="4000"/>
            </a:lvl2pPr>
            <a:lvl3pPr>
              <a:defRPr sz="4000"/>
            </a:lvl3pPr>
            <a:lvl4pPr>
              <a:defRPr sz="4000"/>
            </a:lvl4pPr>
            <a:lvl5pPr>
              <a:defRPr sz="4000"/>
            </a:lvl5pPr>
          </a:lstStyle>
          <a:p>
            <a:pPr marL="0" lvl="0" indent="0">
              <a:spcBef>
                <a:spcPts val="400"/>
              </a:spcBef>
              <a:buNone/>
            </a:pPr>
            <a:r>
              <a:rPr lang="en-US"/>
              <a:t>Click to edit Master text styles</a:t>
            </a:r>
          </a:p>
        </p:txBody>
      </p:sp>
      <p:sp>
        <p:nvSpPr>
          <p:cNvPr id="108" name="Text Placeholder 29"/>
          <p:cNvSpPr>
            <a:spLocks noGrp="1"/>
          </p:cNvSpPr>
          <p:nvPr>
            <p:ph type="body" sz="quarter" idx="34"/>
          </p:nvPr>
        </p:nvSpPr>
        <p:spPr>
          <a:xfrm>
            <a:off x="6438143" y="2934856"/>
            <a:ext cx="2133600" cy="369332"/>
          </a:xfrm>
          <a:ln>
            <a:noFill/>
          </a:ln>
        </p:spPr>
        <p:txBody>
          <a:bodyPr lIns="0" tIns="0" rIns="0" bIns="0">
            <a:noAutofit/>
          </a:bodyPr>
          <a:lstStyle>
            <a:lvl1pPr marL="0" indent="0">
              <a:buNone/>
              <a:defRPr sz="14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109" name="Text Placeholder 29"/>
          <p:cNvSpPr>
            <a:spLocks noGrp="1"/>
          </p:cNvSpPr>
          <p:nvPr>
            <p:ph type="body" sz="quarter" idx="35"/>
          </p:nvPr>
        </p:nvSpPr>
        <p:spPr>
          <a:xfrm>
            <a:off x="6438143" y="2568686"/>
            <a:ext cx="2133600" cy="205837"/>
          </a:xfrm>
          <a:ln>
            <a:noFill/>
          </a:ln>
        </p:spPr>
        <p:txBody>
          <a:bodyPr lIns="0" tIns="0" rIns="0" bIns="0">
            <a:noAutofit/>
          </a:bodyPr>
          <a:lstStyle>
            <a:lvl1pPr marL="0" indent="0">
              <a:spcBef>
                <a:spcPts val="400"/>
              </a:spcBef>
              <a:buNone/>
              <a:defRPr sz="1800" b="0" i="0" spc="0" baseline="0">
                <a:solidFill>
                  <a:schemeClr val="bg1"/>
                </a:solidFill>
                <a:latin typeface="+mj-lt"/>
              </a:defRPr>
            </a:lvl1pPr>
            <a:lvl2pPr>
              <a:defRPr sz="4000"/>
            </a:lvl2pPr>
            <a:lvl3pPr>
              <a:defRPr sz="4000"/>
            </a:lvl3pPr>
            <a:lvl4pPr>
              <a:defRPr sz="4000"/>
            </a:lvl4pPr>
            <a:lvl5pPr>
              <a:defRPr sz="4000"/>
            </a:lvl5pPr>
          </a:lstStyle>
          <a:p>
            <a:pPr lvl="0"/>
            <a:r>
              <a:rPr lang="en-US"/>
              <a:t>Click to edit Master text styles</a:t>
            </a:r>
          </a:p>
        </p:txBody>
      </p:sp>
      <p:cxnSp>
        <p:nvCxnSpPr>
          <p:cNvPr id="8" name="Straight Connector 7"/>
          <p:cNvCxnSpPr/>
          <p:nvPr userDrawn="1"/>
        </p:nvCxnSpPr>
        <p:spPr>
          <a:xfrm>
            <a:off x="967689" y="3968780"/>
            <a:ext cx="10275477" cy="0"/>
          </a:xfrm>
          <a:prstGeom prst="line">
            <a:avLst/>
          </a:prstGeom>
          <a:ln w="165100">
            <a:solidFill>
              <a:schemeClr val="accent3"/>
            </a:solidFill>
          </a:ln>
        </p:spPr>
        <p:style>
          <a:lnRef idx="1">
            <a:schemeClr val="accent1"/>
          </a:lnRef>
          <a:fillRef idx="0">
            <a:schemeClr val="accent1"/>
          </a:fillRef>
          <a:effectRef idx="0">
            <a:schemeClr val="accent1"/>
          </a:effectRef>
          <a:fontRef idx="minor">
            <a:schemeClr val="tx1"/>
          </a:fontRef>
        </p:style>
      </p:cxnSp>
      <p:sp>
        <p:nvSpPr>
          <p:cNvPr id="44" name="Rectangle 43"/>
          <p:cNvSpPr/>
          <p:nvPr userDrawn="1"/>
        </p:nvSpPr>
        <p:spPr>
          <a:xfrm>
            <a:off x="964323" y="3883241"/>
            <a:ext cx="163271" cy="1632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46"/>
          <p:cNvSpPr/>
          <p:nvPr userDrawn="1"/>
        </p:nvSpPr>
        <p:spPr>
          <a:xfrm>
            <a:off x="3531590" y="3892012"/>
            <a:ext cx="163271" cy="1632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p:cNvSpPr/>
          <p:nvPr userDrawn="1"/>
        </p:nvSpPr>
        <p:spPr>
          <a:xfrm>
            <a:off x="6098857" y="3883241"/>
            <a:ext cx="163271" cy="1632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p:cNvSpPr/>
          <p:nvPr userDrawn="1"/>
        </p:nvSpPr>
        <p:spPr>
          <a:xfrm>
            <a:off x="8666124" y="3892012"/>
            <a:ext cx="163271" cy="1632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Date Placeholder 1"/>
          <p:cNvSpPr>
            <a:spLocks noGrp="1"/>
          </p:cNvSpPr>
          <p:nvPr>
            <p:ph type="dt" sz="half" idx="36"/>
          </p:nvPr>
        </p:nvSpPr>
        <p:spPr/>
        <p:txBody>
          <a:bodyPr/>
          <a:lstStyle/>
          <a:p>
            <a:fld id="{6FCA8E82-58CD-E045-8B98-B7A85B79B752}" type="datetime4">
              <a:rPr lang="en-US" smtClean="0"/>
              <a:t>April 24, 2023</a:t>
            </a:fld>
            <a:endParaRPr lang="en-US" dirty="0">
              <a:latin typeface="+mn-lt"/>
            </a:endParaRPr>
          </a:p>
        </p:txBody>
      </p:sp>
      <p:sp>
        <p:nvSpPr>
          <p:cNvPr id="3" name="Footer Placeholder 2"/>
          <p:cNvSpPr>
            <a:spLocks noGrp="1"/>
          </p:cNvSpPr>
          <p:nvPr>
            <p:ph type="ftr" sz="quarter" idx="37"/>
          </p:nvPr>
        </p:nvSpPr>
        <p:spPr/>
        <p:txBody>
          <a:bodyPr/>
          <a:lstStyle/>
          <a:p>
            <a:r>
              <a:rPr lang="en-US"/>
              <a:t>Annual Review</a:t>
            </a:r>
            <a:endParaRPr lang="en-US" b="0" dirty="0"/>
          </a:p>
        </p:txBody>
      </p:sp>
      <p:sp>
        <p:nvSpPr>
          <p:cNvPr id="4" name="Slide Number Placeholder 3"/>
          <p:cNvSpPr>
            <a:spLocks noGrp="1"/>
          </p:cNvSpPr>
          <p:nvPr>
            <p:ph type="sldNum" sz="quarter" idx="38"/>
          </p:nvPr>
        </p:nvSpPr>
        <p:spPr/>
        <p:txBody>
          <a:bodyPr/>
          <a:lstStyle/>
          <a:p>
            <a:fld id="{294A09A9-5501-47C1-A89A-A340965A2BE2}" type="slidenum">
              <a:rPr lang="en-US" smtClean="0"/>
              <a:t>‹#›</a:t>
            </a:fld>
            <a:endParaRPr lang="en-US" dirty="0">
              <a:latin typeface="+mn-lt"/>
            </a:endParaRPr>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971550" y="1825625"/>
            <a:ext cx="1038225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itle Placeholder 11"/>
          <p:cNvSpPr>
            <a:spLocks noGrp="1"/>
          </p:cNvSpPr>
          <p:nvPr>
            <p:ph type="title"/>
          </p:nvPr>
        </p:nvSpPr>
        <p:spPr>
          <a:xfrm>
            <a:off x="952500" y="365125"/>
            <a:ext cx="104013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0" name="Date Placeholder 3"/>
          <p:cNvSpPr>
            <a:spLocks noGrp="1"/>
          </p:cNvSpPr>
          <p:nvPr>
            <p:ph type="dt" sz="half" idx="2"/>
          </p:nvPr>
        </p:nvSpPr>
        <p:spPr>
          <a:xfrm>
            <a:off x="2992120" y="6332220"/>
            <a:ext cx="1313180" cy="247651"/>
          </a:xfrm>
          <a:prstGeom prst="rect">
            <a:avLst/>
          </a:prstGeom>
        </p:spPr>
        <p:txBody>
          <a:bodyPr vert="horz" lIns="0" tIns="0" rIns="0" bIns="0" rtlCol="0" anchor="t" anchorCtr="0"/>
          <a:lstStyle>
            <a:lvl1pPr algn="l">
              <a:defRPr sz="1100" b="0" i="0">
                <a:solidFill>
                  <a:schemeClr val="bg1"/>
                </a:solidFill>
                <a:latin typeface="+mn-lt"/>
              </a:defRPr>
            </a:lvl1pPr>
          </a:lstStyle>
          <a:p>
            <a:fld id="{6FCA8E82-58CD-E045-8B98-B7A85B79B752}" type="datetime4">
              <a:rPr lang="en-US" smtClean="0"/>
              <a:t>April 24, 2023</a:t>
            </a:fld>
            <a:endParaRPr lang="en-US" dirty="0">
              <a:latin typeface="+mn-lt"/>
            </a:endParaRPr>
          </a:p>
        </p:txBody>
      </p:sp>
      <p:sp>
        <p:nvSpPr>
          <p:cNvPr id="31" name="Footer Placeholder 4"/>
          <p:cNvSpPr>
            <a:spLocks noGrp="1"/>
          </p:cNvSpPr>
          <p:nvPr>
            <p:ph type="ftr" sz="quarter" idx="3"/>
          </p:nvPr>
        </p:nvSpPr>
        <p:spPr>
          <a:xfrm>
            <a:off x="1494790" y="6332220"/>
            <a:ext cx="1497330" cy="247651"/>
          </a:xfrm>
          <a:prstGeom prst="rect">
            <a:avLst/>
          </a:prstGeom>
        </p:spPr>
        <p:txBody>
          <a:bodyPr vert="horz" lIns="0" tIns="0" rIns="0" bIns="0" rtlCol="0" anchor="t" anchorCtr="0"/>
          <a:lstStyle>
            <a:lvl1pPr algn="l">
              <a:defRPr sz="1100" b="0" i="0">
                <a:solidFill>
                  <a:schemeClr val="bg1"/>
                </a:solidFill>
                <a:latin typeface="+mj-lt"/>
              </a:defRPr>
            </a:lvl1pPr>
          </a:lstStyle>
          <a:p>
            <a:r>
              <a:rPr lang="en-US"/>
              <a:t>Annual Review</a:t>
            </a:r>
            <a:endParaRPr lang="en-US" b="0" dirty="0"/>
          </a:p>
        </p:txBody>
      </p:sp>
      <p:sp>
        <p:nvSpPr>
          <p:cNvPr id="32" name="Slide Number Placeholder 5"/>
          <p:cNvSpPr>
            <a:spLocks noGrp="1"/>
          </p:cNvSpPr>
          <p:nvPr>
            <p:ph type="sldNum" sz="quarter" idx="4"/>
          </p:nvPr>
        </p:nvSpPr>
        <p:spPr>
          <a:xfrm>
            <a:off x="971550" y="6332220"/>
            <a:ext cx="523240" cy="247651"/>
          </a:xfrm>
          <a:prstGeom prst="rect">
            <a:avLst/>
          </a:prstGeom>
        </p:spPr>
        <p:txBody>
          <a:bodyPr vert="horz" lIns="0" tIns="0" rIns="0" bIns="0" rtlCol="0" anchor="t" anchorCtr="0"/>
          <a:lstStyle>
            <a:lvl1pPr algn="l">
              <a:defRPr sz="1100" b="0" i="0">
                <a:solidFill>
                  <a:schemeClr val="bg1"/>
                </a:solidFill>
                <a:latin typeface="+mn-lt"/>
              </a:defRPr>
            </a:lvl1pPr>
          </a:lstStyle>
          <a:p>
            <a:fld id="{294A09A9-5501-47C1-A89A-A340965A2BE2}" type="slidenum">
              <a:rPr lang="en-US" smtClean="0"/>
              <a:t>‹#›</a:t>
            </a:fld>
            <a:endParaRPr lang="en-US" dirty="0">
              <a:latin typeface="+mn-lt"/>
            </a:endParaRPr>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hdr="0"/>
  <p:txStyles>
    <p:titleStyle>
      <a:lvl1pPr algn="l" defTabSz="914400" rtl="0" eaLnBrk="1" latinLnBrk="0" hangingPunct="1">
        <a:lnSpc>
          <a:spcPct val="90000"/>
        </a:lnSpc>
        <a:spcBef>
          <a:spcPct val="0"/>
        </a:spcBef>
        <a:buNone/>
        <a:defRPr sz="4400" b="1" i="0" kern="1200" spc="100" baseline="0">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10.emf"/><Relationship Id="rId7" Type="http://schemas.openxmlformats.org/officeDocument/2006/relationships/image" Target="../media/image14.emf"/><Relationship Id="rId2" Type="http://schemas.openxmlformats.org/officeDocument/2006/relationships/image" Target="../media/image9.png"/><Relationship Id="rId1" Type="http://schemas.openxmlformats.org/officeDocument/2006/relationships/slideLayout" Target="../slideLayouts/slideLayout12.xml"/><Relationship Id="rId6" Type="http://schemas.openxmlformats.org/officeDocument/2006/relationships/image" Target="../media/image13.emf"/><Relationship Id="rId5" Type="http://schemas.openxmlformats.org/officeDocument/2006/relationships/image" Target="../media/image12.emf"/><Relationship Id="rId4" Type="http://schemas.openxmlformats.org/officeDocument/2006/relationships/image" Target="../media/image11.emf"/></Relationships>
</file>

<file path=ppt/slides/_rels/slide22.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5.emf"/><Relationship Id="rId1" Type="http://schemas.openxmlformats.org/officeDocument/2006/relationships/slideLayout" Target="../slideLayouts/slideLayout12.xml"/><Relationship Id="rId4" Type="http://schemas.openxmlformats.org/officeDocument/2006/relationships/image" Target="../media/image17.em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hyperlink" Target="https://www.hindawi.com/journals/ace/2020/9703560/" TargetMode="External"/><Relationship Id="rId7" Type="http://schemas.openxmlformats.org/officeDocument/2006/relationships/hyperlink" Target="https://www.researchgate.net/publication/352559892_GPS_Based_Vehicle_Tracking_System" TargetMode="External"/><Relationship Id="rId2" Type="http://schemas.openxmlformats.org/officeDocument/2006/relationships/hyperlink" Target="https://www.researchgate.net/publication/336889627_Detecting_motorcycle_helmet_use_with_deep_learning" TargetMode="External"/><Relationship Id="rId1" Type="http://schemas.openxmlformats.org/officeDocument/2006/relationships/slideLayout" Target="../slideLayouts/slideLayout12.xml"/><Relationship Id="rId6" Type="http://schemas.openxmlformats.org/officeDocument/2006/relationships/hyperlink" Target="https://www.researchgate.net/publication/342694207_Live_Tracking_System" TargetMode="External"/><Relationship Id="rId5" Type="http://schemas.openxmlformats.org/officeDocument/2006/relationships/hyperlink" Target="https://www.researchgate.net/publication/286840650_Driver_drowsiness_detection_through_HMM_based_dynamic_modeling" TargetMode="External"/><Relationship Id="rId4" Type="http://schemas.openxmlformats.org/officeDocument/2006/relationships/hyperlink" Target="https://ieeexplore.ieee.org/document/6216768"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lide Number Placeholder 14">
            <a:extLst>
              <a:ext uri="{FF2B5EF4-FFF2-40B4-BE49-F238E27FC236}">
                <a16:creationId xmlns:a16="http://schemas.microsoft.com/office/drawing/2014/main" xmlns="" id="{D9DEAB4E-A4B1-2539-3B3F-BE4EF721121A}"/>
              </a:ext>
            </a:extLst>
          </p:cNvPr>
          <p:cNvSpPr>
            <a:spLocks noGrp="1"/>
          </p:cNvSpPr>
          <p:nvPr>
            <p:ph type="sldNum" sz="quarter" idx="12"/>
          </p:nvPr>
        </p:nvSpPr>
        <p:spPr/>
        <p:txBody>
          <a:bodyPr/>
          <a:lstStyle/>
          <a:p>
            <a:fld id="{294A09A9-5501-47C1-A89A-A340965A2BE2}" type="slidenum">
              <a:rPr lang="en-US" smtClean="0"/>
              <a:t>1</a:t>
            </a:fld>
            <a:endParaRPr lang="en-US" dirty="0">
              <a:latin typeface="+mn-lt"/>
            </a:endParaRPr>
          </a:p>
        </p:txBody>
      </p:sp>
      <p:pic>
        <p:nvPicPr>
          <p:cNvPr id="19" name="Picture 18">
            <a:extLst>
              <a:ext uri="{FF2B5EF4-FFF2-40B4-BE49-F238E27FC236}">
                <a16:creationId xmlns:a16="http://schemas.microsoft.com/office/drawing/2014/main" xmlns="" id="{8B82C04E-8923-3F89-458F-87532DB4F01F}"/>
              </a:ext>
            </a:extLst>
          </p:cNvPr>
          <p:cNvPicPr>
            <a:picLocks noChangeAspect="1"/>
          </p:cNvPicPr>
          <p:nvPr/>
        </p:nvPicPr>
        <p:blipFill>
          <a:blip r:embed="rId2"/>
          <a:stretch>
            <a:fillRect/>
          </a:stretch>
        </p:blipFill>
        <p:spPr>
          <a:xfrm>
            <a:off x="0" y="0"/>
            <a:ext cx="12192000" cy="6858000"/>
          </a:xfrm>
          <a:prstGeom prst="rect">
            <a:avLst/>
          </a:prstGeom>
        </p:spPr>
      </p:pic>
      <p:sp>
        <p:nvSpPr>
          <p:cNvPr id="21" name="TextBox 20">
            <a:extLst>
              <a:ext uri="{FF2B5EF4-FFF2-40B4-BE49-F238E27FC236}">
                <a16:creationId xmlns:a16="http://schemas.microsoft.com/office/drawing/2014/main" xmlns="" id="{424ACB01-F195-0749-5D5F-B5BEF18AFFC6}"/>
              </a:ext>
            </a:extLst>
          </p:cNvPr>
          <p:cNvSpPr txBox="1"/>
          <p:nvPr/>
        </p:nvSpPr>
        <p:spPr>
          <a:xfrm>
            <a:off x="7513163" y="245097"/>
            <a:ext cx="4251489" cy="7848302"/>
          </a:xfrm>
          <a:prstGeom prst="rect">
            <a:avLst/>
          </a:prstGeom>
          <a:noFill/>
        </p:spPr>
        <p:txBody>
          <a:bodyPr wrap="square" rtlCol="0">
            <a:spAutoFit/>
          </a:bodyPr>
          <a:lstStyle/>
          <a:p>
            <a:r>
              <a:rPr lang="en-US" sz="4000" dirty="0">
                <a:solidFill>
                  <a:schemeClr val="bg1"/>
                </a:solidFill>
                <a:latin typeface="Times New Roman" panose="02020603050405020304" pitchFamily="18" charset="0"/>
                <a:cs typeface="Times New Roman" panose="02020603050405020304" pitchFamily="18" charset="0"/>
              </a:rPr>
              <a:t>SMART BIKE USING IoT AND DEEP LEARNING</a:t>
            </a:r>
          </a:p>
          <a:p>
            <a:endParaRPr lang="en-US" sz="1600" b="1" dirty="0">
              <a:solidFill>
                <a:schemeClr val="bg1"/>
              </a:solidFill>
            </a:endParaRPr>
          </a:p>
          <a:p>
            <a:r>
              <a:rPr lang="en-US" sz="1600" b="1" dirty="0">
                <a:solidFill>
                  <a:schemeClr val="bg1"/>
                </a:solidFill>
              </a:rPr>
              <a:t>TEAM – 9</a:t>
            </a:r>
          </a:p>
          <a:p>
            <a:r>
              <a:rPr lang="en-US" dirty="0">
                <a:solidFill>
                  <a:schemeClr val="bg1"/>
                </a:solidFill>
                <a:latin typeface="Times New Roman" panose="02020603050405020304" pitchFamily="18" charset="0"/>
                <a:cs typeface="Times New Roman" panose="02020603050405020304" pitchFamily="18" charset="0"/>
              </a:rPr>
              <a:t>19K41A05F0 - B. ARCHANA</a:t>
            </a:r>
          </a:p>
          <a:p>
            <a:r>
              <a:rPr lang="en-US" dirty="0">
                <a:solidFill>
                  <a:schemeClr val="bg1"/>
                </a:solidFill>
                <a:latin typeface="Times New Roman" panose="02020603050405020304" pitchFamily="18" charset="0"/>
                <a:cs typeface="Times New Roman" panose="02020603050405020304" pitchFamily="18" charset="0"/>
              </a:rPr>
              <a:t>19K41A05G7 - R. AKSHITHA</a:t>
            </a:r>
          </a:p>
          <a:p>
            <a:r>
              <a:rPr lang="en-US" dirty="0">
                <a:solidFill>
                  <a:schemeClr val="bg1"/>
                </a:solidFill>
                <a:latin typeface="Times New Roman" panose="02020603050405020304" pitchFamily="18" charset="0"/>
                <a:cs typeface="Times New Roman" panose="02020603050405020304" pitchFamily="18" charset="0"/>
              </a:rPr>
              <a:t>19K41A05D2 - K. AKSHAYA</a:t>
            </a:r>
          </a:p>
          <a:p>
            <a:r>
              <a:rPr lang="en-US" dirty="0">
                <a:solidFill>
                  <a:schemeClr val="bg1"/>
                </a:solidFill>
                <a:latin typeface="Times New Roman" panose="02020603050405020304" pitchFamily="18" charset="0"/>
                <a:cs typeface="Times New Roman" panose="02020603050405020304" pitchFamily="18" charset="0"/>
              </a:rPr>
              <a:t>19K41A05G6 - R. SUDHAN JEE</a:t>
            </a:r>
          </a:p>
          <a:p>
            <a:endParaRPr lang="en-US" sz="1600" dirty="0">
              <a:solidFill>
                <a:schemeClr val="bg1"/>
              </a:solidFill>
              <a:latin typeface="Times New Roman" panose="02020603050405020304" pitchFamily="18" charset="0"/>
              <a:cs typeface="Times New Roman" panose="02020603050405020304" pitchFamily="18" charset="0"/>
            </a:endParaRPr>
          </a:p>
          <a:p>
            <a:endParaRPr lang="en-US" sz="1600" dirty="0">
              <a:solidFill>
                <a:schemeClr val="bg1"/>
              </a:solidFill>
              <a:latin typeface="Times New Roman" panose="02020603050405020304" pitchFamily="18" charset="0"/>
              <a:cs typeface="Times New Roman" panose="02020603050405020304" pitchFamily="18" charset="0"/>
            </a:endParaRPr>
          </a:p>
          <a:p>
            <a:endParaRPr lang="en-US" sz="1600" dirty="0">
              <a:solidFill>
                <a:schemeClr val="bg1"/>
              </a:solidFill>
              <a:latin typeface="Times New Roman" panose="02020603050405020304" pitchFamily="18" charset="0"/>
              <a:cs typeface="Times New Roman" panose="02020603050405020304" pitchFamily="18" charset="0"/>
            </a:endParaRPr>
          </a:p>
          <a:p>
            <a:endParaRPr lang="en-US" sz="1600" dirty="0">
              <a:solidFill>
                <a:schemeClr val="bg1"/>
              </a:solidFill>
              <a:latin typeface="Times New Roman" panose="02020603050405020304" pitchFamily="18" charset="0"/>
              <a:cs typeface="Times New Roman" panose="02020603050405020304" pitchFamily="18" charset="0"/>
            </a:endParaRPr>
          </a:p>
          <a:p>
            <a:endParaRPr lang="en-US" sz="1600" dirty="0">
              <a:solidFill>
                <a:schemeClr val="bg1"/>
              </a:solidFill>
              <a:latin typeface="Times New Roman" panose="02020603050405020304" pitchFamily="18" charset="0"/>
              <a:cs typeface="Times New Roman" panose="02020603050405020304" pitchFamily="18" charset="0"/>
            </a:endParaRPr>
          </a:p>
          <a:p>
            <a:endParaRPr lang="en-US" sz="1600" dirty="0">
              <a:solidFill>
                <a:schemeClr val="bg1"/>
              </a:solidFill>
              <a:latin typeface="Times New Roman" panose="02020603050405020304" pitchFamily="18" charset="0"/>
              <a:cs typeface="Times New Roman" panose="02020603050405020304" pitchFamily="18" charset="0"/>
            </a:endParaRPr>
          </a:p>
          <a:p>
            <a:endParaRPr lang="en-US" sz="1600" dirty="0">
              <a:solidFill>
                <a:schemeClr val="bg1"/>
              </a:solidFill>
              <a:latin typeface="Times New Roman" panose="02020603050405020304" pitchFamily="18" charset="0"/>
              <a:cs typeface="Times New Roman" panose="02020603050405020304" pitchFamily="18" charset="0"/>
            </a:endParaRPr>
          </a:p>
          <a:p>
            <a:endParaRPr lang="en-US" sz="1600" dirty="0">
              <a:solidFill>
                <a:schemeClr val="bg1"/>
              </a:solidFill>
              <a:latin typeface="Times New Roman" panose="02020603050405020304" pitchFamily="18" charset="0"/>
              <a:cs typeface="Times New Roman" panose="02020603050405020304" pitchFamily="18" charset="0"/>
            </a:endParaRPr>
          </a:p>
          <a:p>
            <a:endParaRPr lang="en-US" sz="1600" dirty="0">
              <a:solidFill>
                <a:schemeClr val="bg1"/>
              </a:solidFill>
              <a:latin typeface="Times New Roman" panose="02020603050405020304" pitchFamily="18" charset="0"/>
              <a:cs typeface="Times New Roman" panose="02020603050405020304" pitchFamily="18" charset="0"/>
            </a:endParaRPr>
          </a:p>
          <a:p>
            <a:r>
              <a:rPr lang="en-US" sz="2000" b="1" dirty="0">
                <a:solidFill>
                  <a:schemeClr val="bg1"/>
                </a:solidFill>
                <a:latin typeface="Times New Roman" panose="02020603050405020304" pitchFamily="18" charset="0"/>
                <a:cs typeface="Times New Roman" panose="02020603050405020304" pitchFamily="18" charset="0"/>
              </a:rPr>
              <a:t>UNDER THE GUIDANCE OF</a:t>
            </a:r>
          </a:p>
          <a:p>
            <a:r>
              <a:rPr lang="en-US" sz="2000" dirty="0">
                <a:solidFill>
                  <a:schemeClr val="bg1"/>
                </a:solidFill>
                <a:latin typeface="Times New Roman" panose="02020603050405020304" pitchFamily="18" charset="0"/>
                <a:cs typeface="Times New Roman" panose="02020603050405020304" pitchFamily="18" charset="0"/>
              </a:rPr>
              <a:t>K. RAVI CHYTHANYA</a:t>
            </a:r>
          </a:p>
          <a:p>
            <a:endParaRPr lang="en-US" sz="1600" dirty="0">
              <a:solidFill>
                <a:schemeClr val="bg1"/>
              </a:solidFill>
              <a:latin typeface="Times New Roman" panose="02020603050405020304" pitchFamily="18" charset="0"/>
              <a:cs typeface="Times New Roman" panose="02020603050405020304" pitchFamily="18" charset="0"/>
            </a:endParaRPr>
          </a:p>
          <a:p>
            <a:endParaRPr lang="en-US" sz="4000" dirty="0">
              <a:solidFill>
                <a:schemeClr val="bg1"/>
              </a:solidFill>
              <a:latin typeface="Times New Roman" panose="02020603050405020304" pitchFamily="18" charset="0"/>
              <a:cs typeface="Times New Roman" panose="02020603050405020304" pitchFamily="18" charset="0"/>
            </a:endParaRPr>
          </a:p>
          <a:p>
            <a:endParaRPr lang="en-IN" sz="40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477935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971550" y="2667635"/>
            <a:ext cx="10274935" cy="3537585"/>
          </a:xfrm>
        </p:spPr>
        <p:txBody>
          <a:bodyPr/>
          <a:lstStyle/>
          <a:p>
            <a:pPr algn="just">
              <a:lnSpc>
                <a:spcPct val="100000"/>
              </a:lnSpc>
            </a:pPr>
            <a:r>
              <a:rPr lang="en-US" sz="2400" dirty="0">
                <a:latin typeface="Times New Roman" panose="02020603050405020304" charset="0"/>
                <a:cs typeface="Times New Roman" panose="02020603050405020304" charset="0"/>
              </a:rPr>
              <a:t>	This project aims to develop an application to track the real-time location of children through SMS using GPS and network providers. SMS is best for communicating and receiving alert messages, and if GPS does not find satellite signals, the application uses a network provider to track the location.</a:t>
            </a:r>
          </a:p>
          <a:p>
            <a:pPr algn="just">
              <a:lnSpc>
                <a:spcPct val="100000"/>
              </a:lnSpc>
            </a:pPr>
            <a:r>
              <a:rPr lang="en-IN" sz="2400" dirty="0">
                <a:latin typeface="Times New Roman" panose="02020603050405020304" charset="0"/>
                <a:cs typeface="Times New Roman" panose="02020603050405020304" charset="0"/>
              </a:rPr>
              <a:t>	</a:t>
            </a:r>
          </a:p>
        </p:txBody>
      </p:sp>
      <p:sp>
        <p:nvSpPr>
          <p:cNvPr id="15" name="Slide Number Placeholder 14"/>
          <p:cNvSpPr>
            <a:spLocks noGrp="1"/>
          </p:cNvSpPr>
          <p:nvPr>
            <p:ph type="sldNum" sz="quarter" idx="23"/>
          </p:nvPr>
        </p:nvSpPr>
        <p:spPr/>
        <p:txBody>
          <a:bodyPr/>
          <a:lstStyle/>
          <a:p>
            <a:fld id="{294A09A9-5501-47C1-A89A-A340965A2BE2}" type="slidenum">
              <a:rPr lang="en-US" smtClean="0"/>
              <a:t>10</a:t>
            </a:fld>
            <a:endParaRPr lang="en-US" dirty="0">
              <a:latin typeface="+mn-lt"/>
            </a:endParaRPr>
          </a:p>
        </p:txBody>
      </p:sp>
      <p:sp>
        <p:nvSpPr>
          <p:cNvPr id="16" name="Text Placeholder 3"/>
          <p:cNvSpPr>
            <a:spLocks noGrp="1"/>
          </p:cNvSpPr>
          <p:nvPr>
            <p:ph type="body" sz="quarter" idx="12"/>
          </p:nvPr>
        </p:nvSpPr>
        <p:spPr>
          <a:xfrm>
            <a:off x="964022" y="2196306"/>
            <a:ext cx="7313703" cy="315915"/>
          </a:xfrm>
        </p:spPr>
        <p:txBody>
          <a:bodyPr/>
          <a:lstStyle/>
          <a:p>
            <a:r>
              <a:rPr lang="en-US" altLang="en-IN" sz="2000" b="1" dirty="0">
                <a:latin typeface="Times New Roman" panose="02020603050405020304" charset="0"/>
                <a:cs typeface="Times New Roman" panose="02020603050405020304" charset="0"/>
              </a:rPr>
              <a:t>LIVE TRACKING SYSTEM</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2592" y="704438"/>
            <a:ext cx="8528292" cy="610863"/>
          </a:xfrm>
        </p:spPr>
        <p:txBody>
          <a:bodyPr>
            <a:noAutofit/>
          </a:bodyPr>
          <a:lstStyle/>
          <a:p>
            <a:r>
              <a:rPr lang="en-IN" sz="3600" dirty="0">
                <a:latin typeface="Times New Roman" panose="02020603050405020304" charset="0"/>
                <a:cs typeface="Times New Roman" panose="02020603050405020304" charset="0"/>
              </a:rPr>
              <a:t>PROPOSED METHODOLOGY</a:t>
            </a:r>
          </a:p>
        </p:txBody>
      </p:sp>
      <p:sp>
        <p:nvSpPr>
          <p:cNvPr id="3" name="Text Placeholder 2"/>
          <p:cNvSpPr>
            <a:spLocks noGrp="1"/>
          </p:cNvSpPr>
          <p:nvPr>
            <p:ph type="body" sz="quarter" idx="10"/>
          </p:nvPr>
        </p:nvSpPr>
        <p:spPr>
          <a:xfrm>
            <a:off x="952500" y="2613660"/>
            <a:ext cx="10312400" cy="3365500"/>
          </a:xfrm>
        </p:spPr>
        <p:txBody>
          <a:bodyPr/>
          <a:lstStyle/>
          <a:p>
            <a:pPr algn="just">
              <a:lnSpc>
                <a:spcPct val="100000"/>
              </a:lnSpc>
            </a:pPr>
            <a:r>
              <a:rPr lang="en-US" sz="2400" dirty="0">
                <a:latin typeface="Times New Roman" panose="02020603050405020304" charset="0"/>
                <a:cs typeface="Times New Roman" panose="02020603050405020304" charset="0"/>
              </a:rPr>
              <a:t>	If a motorcycle rider doesn’t wear a helmet then the internal circuit of the motorcycle will not be closed, and the rider won’t be able to start the bike. If the rider wears a helmet then the internal circuit will be closed and the driver will be able to start the bike. If a person is wearing a helmet and if the driver removes the helmet while driving then the circuit will be opened after a time delay and the engine will be stopped.</a:t>
            </a:r>
          </a:p>
          <a:p>
            <a:pPr algn="just">
              <a:lnSpc>
                <a:spcPct val="100000"/>
              </a:lnSpc>
            </a:pPr>
            <a:r>
              <a:rPr lang="en-US" sz="2400" dirty="0">
                <a:latin typeface="Times New Roman" panose="02020603050405020304" charset="0"/>
                <a:cs typeface="Times New Roman" panose="02020603050405020304" charset="0"/>
              </a:rPr>
              <a:t>	We use </a:t>
            </a:r>
            <a:r>
              <a:rPr lang="en-US" sz="2400" dirty="0" err="1">
                <a:latin typeface="Times New Roman" panose="02020603050405020304" charset="0"/>
                <a:cs typeface="Times New Roman" panose="02020603050405020304" charset="0"/>
              </a:rPr>
              <a:t>Convolutional</a:t>
            </a:r>
            <a:r>
              <a:rPr lang="en-US" sz="2400" dirty="0">
                <a:latin typeface="Times New Roman" panose="02020603050405020304" charset="0"/>
                <a:cs typeface="Times New Roman" panose="02020603050405020304" charset="0"/>
              </a:rPr>
              <a:t> Neural Network, a machine learning model to detect the riders helmet.</a:t>
            </a:r>
          </a:p>
          <a:p>
            <a:endParaRPr lang="en-IN" sz="2400" dirty="0"/>
          </a:p>
        </p:txBody>
      </p:sp>
      <p:sp>
        <p:nvSpPr>
          <p:cNvPr id="15" name="Slide Number Placeholder 14"/>
          <p:cNvSpPr>
            <a:spLocks noGrp="1"/>
          </p:cNvSpPr>
          <p:nvPr>
            <p:ph type="sldNum" sz="quarter" idx="23"/>
          </p:nvPr>
        </p:nvSpPr>
        <p:spPr/>
        <p:txBody>
          <a:bodyPr/>
          <a:lstStyle/>
          <a:p>
            <a:fld id="{294A09A9-5501-47C1-A89A-A340965A2BE2}" type="slidenum">
              <a:rPr lang="en-US" smtClean="0"/>
              <a:t>11</a:t>
            </a:fld>
            <a:endParaRPr lang="en-US" dirty="0">
              <a:latin typeface="+mn-lt"/>
            </a:endParaRPr>
          </a:p>
        </p:txBody>
      </p:sp>
      <p:sp>
        <p:nvSpPr>
          <p:cNvPr id="4" name="Text Box 3"/>
          <p:cNvSpPr txBox="1"/>
          <p:nvPr/>
        </p:nvSpPr>
        <p:spPr>
          <a:xfrm>
            <a:off x="915804" y="2103321"/>
            <a:ext cx="4033668" cy="400110"/>
          </a:xfrm>
          <a:prstGeom prst="rect">
            <a:avLst/>
          </a:prstGeom>
          <a:noFill/>
        </p:spPr>
        <p:txBody>
          <a:bodyPr wrap="none" rtlCol="0" anchor="t">
            <a:spAutoFit/>
          </a:bodyPr>
          <a:lstStyle/>
          <a:p>
            <a:pPr algn="l"/>
            <a:r>
              <a:rPr lang="en-US" altLang="en-IN" sz="2000" b="1" dirty="0">
                <a:solidFill>
                  <a:schemeClr val="tx2"/>
                </a:solidFill>
                <a:latin typeface="Times New Roman" panose="02020603050405020304" charset="0"/>
                <a:cs typeface="Times New Roman" panose="02020603050405020304" charset="0"/>
                <a:sym typeface="+mn-ea"/>
              </a:rPr>
              <a:t>HELMET DETECTION</a:t>
            </a:r>
            <a:r>
              <a:rPr lang="en-IN" sz="2000" b="1" dirty="0">
                <a:solidFill>
                  <a:schemeClr val="tx2"/>
                </a:solidFill>
                <a:latin typeface="Times New Roman" panose="02020603050405020304" charset="0"/>
                <a:cs typeface="Times New Roman" panose="02020603050405020304" charset="0"/>
                <a:sym typeface="+mn-ea"/>
              </a:rPr>
              <a:t> SYSTEM</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952499" y="2656903"/>
            <a:ext cx="9454817" cy="3476477"/>
          </a:xfrm>
        </p:spPr>
        <p:txBody>
          <a:bodyPr/>
          <a:lstStyle/>
          <a:p>
            <a:pPr algn="just"/>
            <a:r>
              <a:rPr lang="en-US" dirty="0"/>
              <a:t>        </a:t>
            </a:r>
            <a:r>
              <a:rPr lang="en-US" sz="2400" dirty="0">
                <a:latin typeface="Times New Roman" panose="02020603050405020304" charset="0"/>
                <a:cs typeface="Times New Roman" panose="02020603050405020304" charset="0"/>
              </a:rPr>
              <a:t>The helmet ,driver drowsiness detection is done using CNN machine learning model. </a:t>
            </a:r>
            <a:r>
              <a:rPr lang="en-IN" sz="2400" dirty="0">
                <a:latin typeface="Times New Roman" panose="02020603050405020304" charset="0"/>
                <a:cs typeface="Times New Roman" panose="02020603050405020304" charset="0"/>
              </a:rPr>
              <a:t>A CNN is a network architecture for deep learning algorithms and is specifically used for image recognition. The dataset used to train this model is collected from </a:t>
            </a:r>
            <a:r>
              <a:rPr lang="en-IN" sz="2400" dirty="0" err="1">
                <a:latin typeface="Times New Roman" panose="02020603050405020304" charset="0"/>
                <a:cs typeface="Times New Roman" panose="02020603050405020304" charset="0"/>
              </a:rPr>
              <a:t>google</a:t>
            </a:r>
            <a:r>
              <a:rPr lang="en-IN" sz="2400" dirty="0">
                <a:latin typeface="Times New Roman" panose="02020603050405020304" charset="0"/>
                <a:cs typeface="Times New Roman" panose="02020603050405020304" charset="0"/>
              </a:rPr>
              <a:t>.</a:t>
            </a:r>
            <a:endParaRPr lang="en-US" sz="2400" dirty="0">
              <a:latin typeface="Times New Roman" panose="02020603050405020304" charset="0"/>
              <a:cs typeface="Times New Roman" panose="02020603050405020304" charset="0"/>
            </a:endParaRPr>
          </a:p>
          <a:p>
            <a:pPr algn="just"/>
            <a:r>
              <a:rPr lang="en-US" sz="2400" dirty="0">
                <a:latin typeface="Times New Roman" panose="02020603050405020304" charset="0"/>
                <a:cs typeface="Times New Roman" panose="02020603050405020304" charset="0"/>
              </a:rPr>
              <a:t>	And this model is loaded into a raspberry pi module. The camera sends the visuals of the rider and based on the visuals the ML model works. This model classifies whether the motorcycle rider is wearing helmet or not. And also detects the condition of the rider whether the eyes are opened or closed and further classifies. </a:t>
            </a:r>
          </a:p>
        </p:txBody>
      </p:sp>
      <p:sp>
        <p:nvSpPr>
          <p:cNvPr id="4" name="Text Placeholder 3"/>
          <p:cNvSpPr>
            <a:spLocks noGrp="1"/>
          </p:cNvSpPr>
          <p:nvPr>
            <p:ph type="body" sz="quarter" idx="12"/>
          </p:nvPr>
        </p:nvSpPr>
        <p:spPr>
          <a:xfrm>
            <a:off x="952499" y="2286000"/>
            <a:ext cx="7829191" cy="327804"/>
          </a:xfrm>
        </p:spPr>
        <p:txBody>
          <a:bodyPr/>
          <a:lstStyle/>
          <a:p>
            <a:r>
              <a:rPr lang="en-US" sz="2000" b="1" dirty="0">
                <a:latin typeface="Times New Roman" panose="02020603050405020304" charset="0"/>
                <a:cs typeface="Times New Roman" panose="02020603050405020304" charset="0"/>
              </a:rPr>
              <a:t>MODEL: CNN ALGORITHM</a:t>
            </a:r>
          </a:p>
        </p:txBody>
      </p:sp>
      <p:sp>
        <p:nvSpPr>
          <p:cNvPr id="15" name="Slide Number Placeholder 14"/>
          <p:cNvSpPr>
            <a:spLocks noGrp="1"/>
          </p:cNvSpPr>
          <p:nvPr>
            <p:ph type="sldNum" sz="quarter" idx="23"/>
          </p:nvPr>
        </p:nvSpPr>
        <p:spPr/>
        <p:txBody>
          <a:bodyPr/>
          <a:lstStyle/>
          <a:p>
            <a:fld id="{294A09A9-5501-47C1-A89A-A340965A2BE2}" type="slidenum">
              <a:rPr lang="en-US" smtClean="0"/>
              <a:t>12</a:t>
            </a:fld>
            <a:endParaRPr lang="en-US" dirty="0">
              <a:latin typeface="+mn-lt"/>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952500" y="2613660"/>
            <a:ext cx="10312400" cy="3365500"/>
          </a:xfrm>
        </p:spPr>
        <p:txBody>
          <a:bodyPr/>
          <a:lstStyle/>
          <a:p>
            <a:pPr algn="just">
              <a:lnSpc>
                <a:spcPct val="100000"/>
              </a:lnSpc>
            </a:pPr>
            <a:r>
              <a:rPr lang="en-US" sz="2400" dirty="0">
                <a:latin typeface="Times New Roman" panose="02020603050405020304" charset="0"/>
                <a:cs typeface="Times New Roman" panose="02020603050405020304" charset="0"/>
              </a:rPr>
              <a:t>	If a motorcycle rider feels drowsy or uneasy while riding the motorcycle, there is a maximum possibility of occurrence of accidents. In order to prevent accidents a buzzer starts beeping when the camera module detects the condition of the rider based on the closing and opening of eyes under various lighting conditions.</a:t>
            </a:r>
          </a:p>
          <a:p>
            <a:pPr algn="just">
              <a:lnSpc>
                <a:spcPct val="100000"/>
              </a:lnSpc>
            </a:pPr>
            <a:r>
              <a:rPr lang="en-US" sz="2400" dirty="0">
                <a:latin typeface="Times New Roman" panose="02020603050405020304" charset="0"/>
                <a:cs typeface="Times New Roman" panose="02020603050405020304" charset="0"/>
              </a:rPr>
              <a:t>	We use the Inception V3 algorithm, a deep learning model to detect the condition of the rider.</a:t>
            </a:r>
          </a:p>
          <a:p>
            <a:endParaRPr lang="en-IN" sz="2400" dirty="0"/>
          </a:p>
        </p:txBody>
      </p:sp>
      <p:sp>
        <p:nvSpPr>
          <p:cNvPr id="15" name="Slide Number Placeholder 14"/>
          <p:cNvSpPr>
            <a:spLocks noGrp="1"/>
          </p:cNvSpPr>
          <p:nvPr>
            <p:ph type="sldNum" sz="quarter" idx="23"/>
          </p:nvPr>
        </p:nvSpPr>
        <p:spPr/>
        <p:txBody>
          <a:bodyPr/>
          <a:lstStyle/>
          <a:p>
            <a:fld id="{294A09A9-5501-47C1-A89A-A340965A2BE2}" type="slidenum">
              <a:rPr lang="en-US" smtClean="0"/>
              <a:t>13</a:t>
            </a:fld>
            <a:endParaRPr lang="en-US" dirty="0">
              <a:latin typeface="+mn-lt"/>
            </a:endParaRPr>
          </a:p>
        </p:txBody>
      </p:sp>
      <p:sp>
        <p:nvSpPr>
          <p:cNvPr id="4" name="Text Box 3"/>
          <p:cNvSpPr txBox="1"/>
          <p:nvPr/>
        </p:nvSpPr>
        <p:spPr>
          <a:xfrm>
            <a:off x="915670" y="2103120"/>
            <a:ext cx="7985760" cy="398780"/>
          </a:xfrm>
          <a:prstGeom prst="rect">
            <a:avLst/>
          </a:prstGeom>
          <a:noFill/>
        </p:spPr>
        <p:txBody>
          <a:bodyPr wrap="square" rtlCol="0" anchor="t">
            <a:spAutoFit/>
          </a:bodyPr>
          <a:lstStyle/>
          <a:p>
            <a:pPr algn="l"/>
            <a:r>
              <a:rPr lang="en-US" altLang="en-IN" sz="2000" b="1" dirty="0">
                <a:solidFill>
                  <a:schemeClr val="tx2"/>
                </a:solidFill>
                <a:latin typeface="Times New Roman" panose="02020603050405020304" charset="0"/>
                <a:cs typeface="Times New Roman" panose="02020603050405020304" charset="0"/>
                <a:sym typeface="+mn-ea"/>
              </a:rPr>
              <a:t>DRIVER DROWSINESS DETECTION </a:t>
            </a:r>
            <a:endParaRPr lang="en-IN" sz="2000" b="1" dirty="0">
              <a:solidFill>
                <a:schemeClr val="tx2"/>
              </a:solidFill>
              <a:latin typeface="Times New Roman" panose="02020603050405020304" charset="0"/>
              <a:cs typeface="Times New Roman" panose="02020603050405020304" charset="0"/>
              <a:sym typeface="+mn-ea"/>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xmlns="" id="{372299E9-5501-64ED-9E0D-0CBAC397BBA9}"/>
              </a:ext>
            </a:extLst>
          </p:cNvPr>
          <p:cNvSpPr>
            <a:spLocks noGrp="1"/>
          </p:cNvSpPr>
          <p:nvPr>
            <p:ph type="body" sz="quarter" idx="10"/>
          </p:nvPr>
        </p:nvSpPr>
        <p:spPr>
          <a:xfrm>
            <a:off x="952499" y="2656903"/>
            <a:ext cx="9775203" cy="3074593"/>
          </a:xfrm>
        </p:spPr>
        <p:txBody>
          <a:bodyPr/>
          <a:lstStyle/>
          <a:p>
            <a:pPr algn="just"/>
            <a:r>
              <a:rPr lang="en-US" sz="2400" dirty="0">
                <a:latin typeface="Times New Roman" panose="02020603050405020304" pitchFamily="18" charset="0"/>
                <a:cs typeface="Times New Roman" panose="02020603050405020304" pitchFamily="18" charset="0"/>
              </a:rPr>
              <a:t>	The Inception V3 is a deep learning model based on Convolutional Neural Networks, which is used for image classification. The inception v3 model has a total of 42 layers and a lower error rate than its predecessors. The model itself is made up of symmetric and asymmetric building blocks, including convolutions, average pooling, max pooling, concatenations, dropouts, and fully connected layers.</a:t>
            </a:r>
            <a:endParaRPr lang="en-IN" sz="2400" dirty="0">
              <a:latin typeface="Times New Roman" panose="02020603050405020304" pitchFamily="18" charset="0"/>
              <a:cs typeface="Times New Roman" panose="02020603050405020304" pitchFamily="18" charset="0"/>
            </a:endParaRPr>
          </a:p>
        </p:txBody>
      </p:sp>
      <p:sp>
        <p:nvSpPr>
          <p:cNvPr id="4" name="Text Placeholder 3">
            <a:extLst>
              <a:ext uri="{FF2B5EF4-FFF2-40B4-BE49-F238E27FC236}">
                <a16:creationId xmlns:a16="http://schemas.microsoft.com/office/drawing/2014/main" xmlns="" id="{C0D976CB-B642-8B3D-D410-5F5FBCB3D5AD}"/>
              </a:ext>
            </a:extLst>
          </p:cNvPr>
          <p:cNvSpPr>
            <a:spLocks noGrp="1"/>
          </p:cNvSpPr>
          <p:nvPr>
            <p:ph type="body" sz="quarter" idx="12"/>
          </p:nvPr>
        </p:nvSpPr>
        <p:spPr/>
        <p:txBody>
          <a:bodyPr/>
          <a:lstStyle/>
          <a:p>
            <a:r>
              <a:rPr lang="en-US" sz="2000" b="1" dirty="0">
                <a:latin typeface="Times New Roman" panose="02020603050405020304" pitchFamily="18" charset="0"/>
                <a:cs typeface="Times New Roman" panose="02020603050405020304" pitchFamily="18" charset="0"/>
              </a:rPr>
              <a:t>MODEL: INCEPTION V3 ALGORITHM</a:t>
            </a:r>
            <a:endParaRPr lang="en-IN" sz="2000" b="1" dirty="0">
              <a:latin typeface="Times New Roman" panose="02020603050405020304" pitchFamily="18" charset="0"/>
              <a:cs typeface="Times New Roman" panose="02020603050405020304" pitchFamily="18" charset="0"/>
            </a:endParaRPr>
          </a:p>
        </p:txBody>
      </p:sp>
      <p:sp>
        <p:nvSpPr>
          <p:cNvPr id="15" name="Slide Number Placeholder 14">
            <a:extLst>
              <a:ext uri="{FF2B5EF4-FFF2-40B4-BE49-F238E27FC236}">
                <a16:creationId xmlns:a16="http://schemas.microsoft.com/office/drawing/2014/main" xmlns="" id="{7A4F42C9-BAE8-AC7C-CAAB-818C16167BC0}"/>
              </a:ext>
            </a:extLst>
          </p:cNvPr>
          <p:cNvSpPr>
            <a:spLocks noGrp="1"/>
          </p:cNvSpPr>
          <p:nvPr>
            <p:ph type="sldNum" sz="quarter" idx="23"/>
          </p:nvPr>
        </p:nvSpPr>
        <p:spPr/>
        <p:txBody>
          <a:bodyPr/>
          <a:lstStyle/>
          <a:p>
            <a:fld id="{294A09A9-5501-47C1-A89A-A340965A2BE2}" type="slidenum">
              <a:rPr lang="en-US" smtClean="0"/>
              <a:t>14</a:t>
            </a:fld>
            <a:endParaRPr lang="en-US" dirty="0">
              <a:latin typeface="+mn-lt"/>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04457" y="4696699"/>
            <a:ext cx="7147249" cy="1946698"/>
          </a:xfrm>
          <a:prstGeom prst="rect">
            <a:avLst/>
          </a:prstGeom>
        </p:spPr>
      </p:pic>
    </p:spTree>
    <p:extLst>
      <p:ext uri="{BB962C8B-B14F-4D97-AF65-F5344CB8AC3E}">
        <p14:creationId xmlns:p14="http://schemas.microsoft.com/office/powerpoint/2010/main" val="172344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63930" y="2057399"/>
            <a:ext cx="8934214" cy="425049"/>
          </a:xfrm>
        </p:spPr>
        <p:txBody>
          <a:bodyPr>
            <a:normAutofit/>
          </a:bodyPr>
          <a:lstStyle/>
          <a:p>
            <a:r>
              <a:rPr lang="en-IN" sz="2000" dirty="0">
                <a:solidFill>
                  <a:schemeClr val="tx2"/>
                </a:solidFill>
                <a:latin typeface="Times New Roman" panose="02020603050405020304" charset="0"/>
                <a:cs typeface="Times New Roman" panose="02020603050405020304" charset="0"/>
              </a:rPr>
              <a:t>REAL-TIME LOCATION TRACKING SYSTEM</a:t>
            </a:r>
          </a:p>
        </p:txBody>
      </p:sp>
      <p:sp>
        <p:nvSpPr>
          <p:cNvPr id="3" name="Text Placeholder 2"/>
          <p:cNvSpPr>
            <a:spLocks noGrp="1"/>
          </p:cNvSpPr>
          <p:nvPr>
            <p:ph type="body" sz="quarter" idx="10"/>
          </p:nvPr>
        </p:nvSpPr>
        <p:spPr>
          <a:xfrm>
            <a:off x="963930" y="2695074"/>
            <a:ext cx="9678932" cy="3535545"/>
          </a:xfrm>
        </p:spPr>
        <p:txBody>
          <a:bodyPr/>
          <a:lstStyle/>
          <a:p>
            <a:pPr algn="just"/>
            <a:r>
              <a:rPr lang="en-US" sz="2400" dirty="0">
                <a:latin typeface="Times New Roman" panose="02020603050405020304" charset="0"/>
                <a:cs typeface="Times New Roman" panose="02020603050405020304" charset="0"/>
              </a:rPr>
              <a:t>	Tracking the position of a bike is made possible by the Neo-6M GPS module. Using a web server at the user's end, the Neo-6M GPS module aids in tracking the position of vehicles in use. </a:t>
            </a:r>
          </a:p>
        </p:txBody>
      </p:sp>
      <p:sp>
        <p:nvSpPr>
          <p:cNvPr id="15" name="Slide Number Placeholder 14"/>
          <p:cNvSpPr>
            <a:spLocks noGrp="1"/>
          </p:cNvSpPr>
          <p:nvPr>
            <p:ph type="sldNum" sz="quarter" idx="23"/>
          </p:nvPr>
        </p:nvSpPr>
        <p:spPr>
          <a:xfrm>
            <a:off x="963930" y="6332220"/>
            <a:ext cx="523240" cy="247651"/>
          </a:xfrm>
        </p:spPr>
        <p:txBody>
          <a:bodyPr/>
          <a:lstStyle/>
          <a:p>
            <a:fld id="{294A09A9-5501-47C1-A89A-A340965A2BE2}" type="slidenum">
              <a:rPr lang="en-US" smtClean="0"/>
              <a:t>15</a:t>
            </a:fld>
            <a:endParaRPr lang="en-US" dirty="0">
              <a:latin typeface="+mn-lt"/>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latin typeface="Times New Roman" panose="02020603050405020304" charset="0"/>
                <a:cs typeface="Times New Roman" panose="02020603050405020304" charset="0"/>
              </a:rPr>
              <a:t>FRAME WORK</a:t>
            </a:r>
            <a:r>
              <a:rPr lang="en-IN" sz="3600" dirty="0">
                <a:latin typeface="Times New Roman" panose="02020603050405020304" charset="0"/>
                <a:cs typeface="Times New Roman" panose="02020603050405020304" charset="0"/>
              </a:rPr>
              <a:t> </a:t>
            </a:r>
          </a:p>
        </p:txBody>
      </p:sp>
      <p:sp>
        <p:nvSpPr>
          <p:cNvPr id="15" name="Slide Number Placeholder 14"/>
          <p:cNvSpPr>
            <a:spLocks noGrp="1"/>
          </p:cNvSpPr>
          <p:nvPr>
            <p:ph type="sldNum" sz="quarter" idx="23"/>
          </p:nvPr>
        </p:nvSpPr>
        <p:spPr/>
        <p:txBody>
          <a:bodyPr/>
          <a:lstStyle/>
          <a:p>
            <a:fld id="{294A09A9-5501-47C1-A89A-A340965A2BE2}" type="slidenum">
              <a:rPr lang="en-US" smtClean="0"/>
              <a:t>16</a:t>
            </a:fld>
            <a:endParaRPr lang="en-US" dirty="0">
              <a:latin typeface="+mn-lt"/>
            </a:endParaRPr>
          </a:p>
        </p:txBody>
      </p:sp>
      <p:pic>
        <p:nvPicPr>
          <p:cNvPr id="3" name="Picture 2">
            <a:extLst>
              <a:ext uri="{FF2B5EF4-FFF2-40B4-BE49-F238E27FC236}">
                <a16:creationId xmlns:a16="http://schemas.microsoft.com/office/drawing/2014/main" xmlns="" id="{8D5260F8-6476-61B9-D944-8B45EB216D50}"/>
              </a:ext>
            </a:extLst>
          </p:cNvPr>
          <p:cNvPicPr>
            <a:picLocks noChangeAspect="1"/>
          </p:cNvPicPr>
          <p:nvPr/>
        </p:nvPicPr>
        <p:blipFill>
          <a:blip r:embed="rId2"/>
          <a:stretch>
            <a:fillRect/>
          </a:stretch>
        </p:blipFill>
        <p:spPr>
          <a:xfrm>
            <a:off x="2486025" y="1998482"/>
            <a:ext cx="7219950" cy="419753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en-IN" sz="3600" dirty="0">
                <a:latin typeface="Times New Roman" panose="02020603050405020304" charset="0"/>
                <a:cs typeface="Times New Roman" panose="02020603050405020304" charset="0"/>
              </a:rPr>
              <a:t>UML</a:t>
            </a:r>
            <a:r>
              <a:rPr lang="en-IN" sz="3600" dirty="0">
                <a:latin typeface="Times New Roman" panose="02020603050405020304" charset="0"/>
                <a:cs typeface="Times New Roman" panose="02020603050405020304" charset="0"/>
              </a:rPr>
              <a:t> DIAGRAM</a:t>
            </a:r>
          </a:p>
        </p:txBody>
      </p:sp>
      <p:sp>
        <p:nvSpPr>
          <p:cNvPr id="15" name="Slide Number Placeholder 14"/>
          <p:cNvSpPr>
            <a:spLocks noGrp="1"/>
          </p:cNvSpPr>
          <p:nvPr>
            <p:ph type="sldNum" sz="quarter" idx="23"/>
          </p:nvPr>
        </p:nvSpPr>
        <p:spPr/>
        <p:txBody>
          <a:bodyPr/>
          <a:lstStyle/>
          <a:p>
            <a:fld id="{294A09A9-5501-47C1-A89A-A340965A2BE2}" type="slidenum">
              <a:rPr lang="en-US" smtClean="0"/>
              <a:t>17</a:t>
            </a:fld>
            <a:endParaRPr lang="en-US" dirty="0">
              <a:latin typeface="+mn-lt"/>
            </a:endParaRPr>
          </a:p>
        </p:txBody>
      </p:sp>
      <p:pic>
        <p:nvPicPr>
          <p:cNvPr id="6" name="Picture 5">
            <a:extLst>
              <a:ext uri="{FF2B5EF4-FFF2-40B4-BE49-F238E27FC236}">
                <a16:creationId xmlns:a16="http://schemas.microsoft.com/office/drawing/2014/main" xmlns="" id="{E48EF88B-B9F4-4DC8-9266-EF34D21A82FF}"/>
              </a:ext>
            </a:extLst>
          </p:cNvPr>
          <p:cNvPicPr>
            <a:picLocks noChangeAspect="1"/>
          </p:cNvPicPr>
          <p:nvPr/>
        </p:nvPicPr>
        <p:blipFill rotWithShape="1">
          <a:blip r:embed="rId2"/>
          <a:srcRect t="5269"/>
          <a:stretch/>
        </p:blipFill>
        <p:spPr>
          <a:xfrm>
            <a:off x="3165110" y="2102177"/>
            <a:ext cx="5480779" cy="4230043"/>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964023" y="879063"/>
            <a:ext cx="7770903" cy="610863"/>
          </a:xfrm>
        </p:spPr>
        <p:txBody>
          <a:bodyPr>
            <a:normAutofit/>
          </a:bodyPr>
          <a:lstStyle/>
          <a:p>
            <a:r>
              <a:rPr lang="en-US" sz="3600" dirty="0">
                <a:latin typeface="Times New Roman" panose="02020603050405020304" charset="0"/>
                <a:cs typeface="Times New Roman" panose="02020603050405020304" charset="0"/>
              </a:rPr>
              <a:t>HARDWARE TOOLS</a:t>
            </a:r>
          </a:p>
        </p:txBody>
      </p:sp>
      <p:sp>
        <p:nvSpPr>
          <p:cNvPr id="5" name="Text Placeholder 4"/>
          <p:cNvSpPr>
            <a:spLocks noGrp="1"/>
          </p:cNvSpPr>
          <p:nvPr>
            <p:ph type="body" sz="quarter" idx="10"/>
          </p:nvPr>
        </p:nvSpPr>
        <p:spPr>
          <a:xfrm>
            <a:off x="963930" y="2245360"/>
            <a:ext cx="10360660" cy="3627755"/>
          </a:xfrm>
        </p:spPr>
        <p:txBody>
          <a:bodyPr/>
          <a:lstStyle/>
          <a:p>
            <a:pPr marL="285750" indent="-285750">
              <a:buFont typeface="Arial" panose="020B0604020202020204" pitchFamily="34" charset="0"/>
              <a:buChar char="•"/>
            </a:pPr>
            <a:r>
              <a:rPr lang="en-US" sz="2400" dirty="0">
                <a:latin typeface="Times New Roman" panose="02020603050405020304" charset="0"/>
                <a:cs typeface="Times New Roman" panose="02020603050405020304" charset="0"/>
              </a:rPr>
              <a:t>Raspberry Pi 4 - Model B</a:t>
            </a:r>
          </a:p>
          <a:p>
            <a:pPr marL="285750" indent="-285750">
              <a:buFont typeface="Arial" panose="020B0604020202020204" pitchFamily="34" charset="0"/>
              <a:buChar char="•"/>
            </a:pPr>
            <a:r>
              <a:rPr lang="en-US" sz="2400" dirty="0">
                <a:latin typeface="Times New Roman" panose="02020603050405020304" charset="0"/>
                <a:cs typeface="Times New Roman" panose="02020603050405020304" charset="0"/>
              </a:rPr>
              <a:t>Relay</a:t>
            </a:r>
          </a:p>
          <a:p>
            <a:pPr marL="285750" indent="-285750">
              <a:buFont typeface="Arial" panose="020B0604020202020204" pitchFamily="34" charset="0"/>
              <a:buChar char="•"/>
            </a:pPr>
            <a:r>
              <a:rPr lang="en-US" sz="2400" dirty="0">
                <a:latin typeface="Times New Roman" panose="02020603050405020304" charset="0"/>
                <a:cs typeface="Times New Roman" panose="02020603050405020304" charset="0"/>
              </a:rPr>
              <a:t>Night Vision Camera</a:t>
            </a:r>
          </a:p>
          <a:p>
            <a:pPr marL="285750" indent="-285750">
              <a:buFont typeface="Arial" panose="020B0604020202020204" pitchFamily="34" charset="0"/>
              <a:buChar char="•"/>
            </a:pPr>
            <a:r>
              <a:rPr lang="en-US" sz="2400" dirty="0">
                <a:latin typeface="Times New Roman" panose="02020603050405020304" charset="0"/>
                <a:cs typeface="Times New Roman" panose="02020603050405020304" charset="0"/>
              </a:rPr>
              <a:t>Buzzer</a:t>
            </a:r>
          </a:p>
          <a:p>
            <a:pPr marL="285750" indent="-285750">
              <a:buFont typeface="Arial" panose="020B0604020202020204" pitchFamily="34" charset="0"/>
              <a:buChar char="•"/>
            </a:pPr>
            <a:r>
              <a:rPr lang="en-US" sz="2400" dirty="0">
                <a:latin typeface="Times New Roman" panose="02020603050405020304" charset="0"/>
                <a:cs typeface="Times New Roman" panose="02020603050405020304" charset="0"/>
              </a:rPr>
              <a:t>Neo-6M GPS Module</a:t>
            </a:r>
          </a:p>
          <a:p>
            <a:pPr marL="285750" indent="-285750">
              <a:buFont typeface="Arial" panose="020B0604020202020204" pitchFamily="34" charset="0"/>
              <a:buChar char="•"/>
            </a:pPr>
            <a:r>
              <a:rPr lang="en-US" sz="2400" dirty="0">
                <a:latin typeface="Times New Roman" panose="02020603050405020304" charset="0"/>
                <a:cs typeface="Times New Roman" panose="02020603050405020304" charset="0"/>
              </a:rPr>
              <a:t>LED</a:t>
            </a:r>
          </a:p>
          <a:p>
            <a:pPr marL="285750" indent="-285750">
              <a:buFont typeface="Arial" panose="020B0604020202020204" pitchFamily="34" charset="0"/>
              <a:buChar char="•"/>
            </a:pPr>
            <a:endParaRPr lang="en-US" sz="2400" dirty="0">
              <a:latin typeface="Times New Roman" panose="02020603050405020304" charset="0"/>
              <a:cs typeface="Times New Roman" panose="02020603050405020304" charset="0"/>
            </a:endParaRPr>
          </a:p>
          <a:p>
            <a:pPr marL="285750" indent="-285750">
              <a:buFont typeface="Arial" panose="020B0604020202020204" pitchFamily="34" charset="0"/>
              <a:buChar char="•"/>
            </a:pPr>
            <a:endParaRPr lang="en-US" sz="2400" dirty="0">
              <a:latin typeface="Times New Roman" panose="02020603050405020304" charset="0"/>
              <a:cs typeface="Times New Roman" panose="02020603050405020304" charset="0"/>
            </a:endParaRPr>
          </a:p>
        </p:txBody>
      </p:sp>
      <p:sp>
        <p:nvSpPr>
          <p:cNvPr id="15" name="Slide Number Placeholder 14"/>
          <p:cNvSpPr>
            <a:spLocks noGrp="1"/>
          </p:cNvSpPr>
          <p:nvPr>
            <p:ph type="sldNum" sz="quarter" idx="23"/>
          </p:nvPr>
        </p:nvSpPr>
        <p:spPr>
          <a:xfrm>
            <a:off x="963930" y="6332220"/>
            <a:ext cx="523240" cy="247651"/>
          </a:xfrm>
        </p:spPr>
        <p:txBody>
          <a:bodyPr/>
          <a:lstStyle/>
          <a:p>
            <a:fld id="{294A09A9-5501-47C1-A89A-A340965A2BE2}" type="slidenum">
              <a:rPr lang="en-US" smtClean="0"/>
              <a:t>18</a:t>
            </a:fld>
            <a:endParaRPr lang="en-US" dirty="0">
              <a:latin typeface="+mn-lt"/>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FBCAC4A-4058-72F9-3989-6A29ED207BC7}"/>
              </a:ext>
            </a:extLst>
          </p:cNvPr>
          <p:cNvSpPr>
            <a:spLocks noGrp="1"/>
          </p:cNvSpPr>
          <p:nvPr>
            <p:ph type="title"/>
          </p:nvPr>
        </p:nvSpPr>
        <p:spPr/>
        <p:txBody>
          <a:bodyPr/>
          <a:lstStyle/>
          <a:p>
            <a:r>
              <a:rPr lang="en-US" sz="3600" dirty="0">
                <a:latin typeface="Times New Roman" panose="02020603050405020304" pitchFamily="18" charset="0"/>
                <a:cs typeface="Times New Roman" panose="02020603050405020304" pitchFamily="18" charset="0"/>
              </a:rPr>
              <a:t>BLOCK</a:t>
            </a:r>
            <a:r>
              <a:rPr lang="en-US" dirty="0">
                <a:latin typeface="Times New Roman" panose="02020603050405020304" pitchFamily="18" charset="0"/>
                <a:cs typeface="Times New Roman" panose="02020603050405020304" pitchFamily="18" charset="0"/>
              </a:rPr>
              <a:t> </a:t>
            </a:r>
            <a:r>
              <a:rPr lang="en-US" sz="3600" dirty="0">
                <a:latin typeface="Times New Roman" panose="02020603050405020304" pitchFamily="18" charset="0"/>
                <a:cs typeface="Times New Roman" panose="02020603050405020304" pitchFamily="18" charset="0"/>
              </a:rPr>
              <a:t>DIAGRAM</a:t>
            </a:r>
            <a:endParaRPr lang="en-IN" sz="3600" dirty="0">
              <a:latin typeface="Times New Roman" panose="02020603050405020304" pitchFamily="18" charset="0"/>
              <a:cs typeface="Times New Roman" panose="02020603050405020304" pitchFamily="18" charset="0"/>
            </a:endParaRPr>
          </a:p>
        </p:txBody>
      </p:sp>
      <p:pic>
        <p:nvPicPr>
          <p:cNvPr id="16" name="Picture 15">
            <a:extLst>
              <a:ext uri="{FF2B5EF4-FFF2-40B4-BE49-F238E27FC236}">
                <a16:creationId xmlns:a16="http://schemas.microsoft.com/office/drawing/2014/main" xmlns="" id="{ADCB786F-7E93-1AF9-3C65-A2EBB51DC276}"/>
              </a:ext>
            </a:extLst>
          </p:cNvPr>
          <p:cNvPicPr>
            <a:picLocks noChangeAspect="1"/>
          </p:cNvPicPr>
          <p:nvPr/>
        </p:nvPicPr>
        <p:blipFill rotWithShape="1">
          <a:blip r:embed="rId2"/>
          <a:srcRect l="3780" t="7139" r="2190" b="9537"/>
          <a:stretch/>
        </p:blipFill>
        <p:spPr>
          <a:xfrm>
            <a:off x="3667027" y="2271860"/>
            <a:ext cx="4941477" cy="3167406"/>
          </a:xfrm>
          <a:prstGeom prst="rect">
            <a:avLst/>
          </a:prstGeom>
        </p:spPr>
      </p:pic>
      <p:sp>
        <p:nvSpPr>
          <p:cNvPr id="15" name="Slide Number Placeholder 14">
            <a:extLst>
              <a:ext uri="{FF2B5EF4-FFF2-40B4-BE49-F238E27FC236}">
                <a16:creationId xmlns:a16="http://schemas.microsoft.com/office/drawing/2014/main" xmlns="" id="{935CE279-2F7C-15ED-F812-4B61A507C18B}"/>
              </a:ext>
            </a:extLst>
          </p:cNvPr>
          <p:cNvSpPr>
            <a:spLocks noGrp="1"/>
          </p:cNvSpPr>
          <p:nvPr>
            <p:ph type="sldNum" sz="quarter" idx="23"/>
          </p:nvPr>
        </p:nvSpPr>
        <p:spPr/>
        <p:txBody>
          <a:bodyPr/>
          <a:lstStyle/>
          <a:p>
            <a:fld id="{294A09A9-5501-47C1-A89A-A340965A2BE2}" type="slidenum">
              <a:rPr lang="en-US" smtClean="0"/>
              <a:t>19</a:t>
            </a:fld>
            <a:endParaRPr lang="en-US" dirty="0">
              <a:latin typeface="+mn-lt"/>
            </a:endParaRPr>
          </a:p>
        </p:txBody>
      </p:sp>
    </p:spTree>
    <p:extLst>
      <p:ext uri="{BB962C8B-B14F-4D97-AF65-F5344CB8AC3E}">
        <p14:creationId xmlns:p14="http://schemas.microsoft.com/office/powerpoint/2010/main" val="3615098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600" dirty="0">
                <a:latin typeface="Times New Roman" panose="02020603050405020304" charset="0"/>
                <a:cs typeface="Times New Roman" panose="02020603050405020304" charset="0"/>
              </a:rPr>
              <a:t>ABSTRACT</a:t>
            </a:r>
          </a:p>
        </p:txBody>
      </p:sp>
      <p:sp>
        <p:nvSpPr>
          <p:cNvPr id="7" name="Text Placeholder 6"/>
          <p:cNvSpPr>
            <a:spLocks noGrp="1"/>
          </p:cNvSpPr>
          <p:nvPr>
            <p:ph type="body" sz="quarter" idx="15"/>
          </p:nvPr>
        </p:nvSpPr>
        <p:spPr>
          <a:xfrm>
            <a:off x="953653" y="2318994"/>
            <a:ext cx="10284694" cy="3659943"/>
          </a:xfrm>
        </p:spPr>
        <p:txBody>
          <a:bodyPr/>
          <a:lstStyle/>
          <a:p>
            <a:pPr algn="just"/>
            <a:r>
              <a:rPr lang="en-US" sz="2400" dirty="0">
                <a:latin typeface="Times New Roman" panose="02020603050405020304" charset="0"/>
                <a:cs typeface="Times New Roman" panose="02020603050405020304" charset="0"/>
              </a:rPr>
              <a:t>	Every day there is an increase in the number of vehicles on the road. Additionally, technology has undergone development on vehicles that have accelerated speeds. We don't take safety seriously. The usage of helmets can reduce 69% of head injuries in an accident according to WHO. The project's main aim is to develop a smart bike that ignites or starts only when the rider wears a helmet and also checks the condition of the rider, and has a global positioning system.</a:t>
            </a:r>
          </a:p>
          <a:p>
            <a:endParaRPr lang="en-IN" dirty="0"/>
          </a:p>
        </p:txBody>
      </p:sp>
      <p:sp>
        <p:nvSpPr>
          <p:cNvPr id="15" name="Slide Number Placeholder 14"/>
          <p:cNvSpPr>
            <a:spLocks noGrp="1"/>
          </p:cNvSpPr>
          <p:nvPr>
            <p:ph type="sldNum" sz="quarter" idx="23"/>
          </p:nvPr>
        </p:nvSpPr>
        <p:spPr/>
        <p:txBody>
          <a:bodyPr/>
          <a:lstStyle/>
          <a:p>
            <a:fld id="{294A09A9-5501-47C1-A89A-A340965A2BE2}" type="slidenum">
              <a:rPr lang="en-US" smtClean="0"/>
              <a:t>2</a:t>
            </a:fld>
            <a:endParaRPr lang="en-US" dirty="0">
              <a:latin typeface="+mn-lt"/>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FBCAC4A-4058-72F9-3989-6A29ED207BC7}"/>
              </a:ext>
            </a:extLst>
          </p:cNvPr>
          <p:cNvSpPr>
            <a:spLocks noGrp="1"/>
          </p:cNvSpPr>
          <p:nvPr>
            <p:ph type="title"/>
          </p:nvPr>
        </p:nvSpPr>
        <p:spPr>
          <a:xfrm>
            <a:off x="964023" y="879063"/>
            <a:ext cx="5511422" cy="613835"/>
          </a:xfrm>
        </p:spPr>
        <p:txBody>
          <a:bodyPr>
            <a:normAutofit fontScale="90000"/>
          </a:bodyPr>
          <a:lstStyle/>
          <a:p>
            <a:r>
              <a:rPr lang="en-IN" sz="3600" dirty="0" smtClean="0">
                <a:latin typeface="Times New Roman" panose="02020603050405020304" pitchFamily="18" charset="0"/>
                <a:cs typeface="Times New Roman" panose="02020603050405020304" pitchFamily="18" charset="0"/>
              </a:rPr>
              <a:t>OVERVIEW OF SYSTEM</a:t>
            </a:r>
            <a:endParaRPr lang="en-IN" sz="3600" dirty="0">
              <a:latin typeface="Times New Roman" panose="02020603050405020304" pitchFamily="18" charset="0"/>
              <a:cs typeface="Times New Roman" panose="02020603050405020304" pitchFamily="18" charset="0"/>
            </a:endParaRPr>
          </a:p>
        </p:txBody>
      </p:sp>
      <p:sp>
        <p:nvSpPr>
          <p:cNvPr id="15" name="Slide Number Placeholder 14">
            <a:extLst>
              <a:ext uri="{FF2B5EF4-FFF2-40B4-BE49-F238E27FC236}">
                <a16:creationId xmlns:a16="http://schemas.microsoft.com/office/drawing/2014/main" xmlns="" id="{935CE279-2F7C-15ED-F812-4B61A507C18B}"/>
              </a:ext>
            </a:extLst>
          </p:cNvPr>
          <p:cNvSpPr>
            <a:spLocks noGrp="1"/>
          </p:cNvSpPr>
          <p:nvPr>
            <p:ph type="sldNum" sz="quarter" idx="23"/>
          </p:nvPr>
        </p:nvSpPr>
        <p:spPr/>
        <p:txBody>
          <a:bodyPr/>
          <a:lstStyle/>
          <a:p>
            <a:fld id="{294A09A9-5501-47C1-A89A-A340965A2BE2}" type="slidenum">
              <a:rPr lang="en-US" smtClean="0"/>
              <a:t>20</a:t>
            </a:fld>
            <a:endParaRPr lang="en-US" dirty="0">
              <a:latin typeface="+mn-lt"/>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37927" y="2164702"/>
            <a:ext cx="6923314" cy="4177344"/>
          </a:xfrm>
          <a:prstGeom prst="rect">
            <a:avLst/>
          </a:prstGeom>
        </p:spPr>
      </p:pic>
    </p:spTree>
    <p:extLst>
      <p:ext uri="{BB962C8B-B14F-4D97-AF65-F5344CB8AC3E}">
        <p14:creationId xmlns:p14="http://schemas.microsoft.com/office/powerpoint/2010/main" val="31163219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8A1F913-0572-D19B-84E3-118D9696D578}"/>
              </a:ext>
            </a:extLst>
          </p:cNvPr>
          <p:cNvSpPr>
            <a:spLocks noGrp="1"/>
          </p:cNvSpPr>
          <p:nvPr>
            <p:ph type="title"/>
          </p:nvPr>
        </p:nvSpPr>
        <p:spPr/>
        <p:txBody>
          <a:bodyPr>
            <a:normAutofit/>
          </a:bodyPr>
          <a:lstStyle/>
          <a:p>
            <a:r>
              <a:rPr lang="en-IN" sz="3600" dirty="0">
                <a:latin typeface="Times New Roman" panose="02020603050405020304" pitchFamily="18" charset="0"/>
                <a:cs typeface="Times New Roman" panose="02020603050405020304" pitchFamily="18" charset="0"/>
              </a:rPr>
              <a:t>RESULTS</a:t>
            </a:r>
          </a:p>
        </p:txBody>
      </p:sp>
      <p:sp>
        <p:nvSpPr>
          <p:cNvPr id="3" name="Text Placeholder 2">
            <a:extLst>
              <a:ext uri="{FF2B5EF4-FFF2-40B4-BE49-F238E27FC236}">
                <a16:creationId xmlns:a16="http://schemas.microsoft.com/office/drawing/2014/main" xmlns="" id="{932C2DBC-CE18-93CF-6168-5F45DBB5EA31}"/>
              </a:ext>
            </a:extLst>
          </p:cNvPr>
          <p:cNvSpPr>
            <a:spLocks noGrp="1"/>
          </p:cNvSpPr>
          <p:nvPr>
            <p:ph type="body" sz="quarter" idx="10"/>
          </p:nvPr>
        </p:nvSpPr>
        <p:spPr>
          <a:xfrm>
            <a:off x="996624" y="3934092"/>
            <a:ext cx="9680742" cy="315915"/>
          </a:xfrm>
        </p:spPr>
        <p:txBody>
          <a:bodyPr/>
          <a:lstStyle/>
          <a:p>
            <a:r>
              <a:rPr lang="en-IN" sz="1400" dirty="0">
                <a:latin typeface="Times New Roman" panose="02020603050405020304" pitchFamily="18" charset="0"/>
                <a:cs typeface="Times New Roman" panose="02020603050405020304" pitchFamily="18" charset="0"/>
              </a:rPr>
              <a:t>           Helmet Detection                                                           Relay on                                                       LED Flickering</a:t>
            </a:r>
          </a:p>
        </p:txBody>
      </p:sp>
      <p:sp>
        <p:nvSpPr>
          <p:cNvPr id="4" name="Text Placeholder 3">
            <a:extLst>
              <a:ext uri="{FF2B5EF4-FFF2-40B4-BE49-F238E27FC236}">
                <a16:creationId xmlns:a16="http://schemas.microsoft.com/office/drawing/2014/main" xmlns="" id="{4696DFA1-3E3F-DED6-7830-C43193DD93C4}"/>
              </a:ext>
            </a:extLst>
          </p:cNvPr>
          <p:cNvSpPr>
            <a:spLocks noGrp="1"/>
          </p:cNvSpPr>
          <p:nvPr>
            <p:ph type="body" sz="quarter" idx="12"/>
          </p:nvPr>
        </p:nvSpPr>
        <p:spPr>
          <a:xfrm>
            <a:off x="996624" y="6055055"/>
            <a:ext cx="9655668" cy="315915"/>
          </a:xfrm>
        </p:spPr>
        <p:txBody>
          <a:bodyPr/>
          <a:lstStyle/>
          <a:p>
            <a:r>
              <a:rPr lang="en-IN" sz="1400" dirty="0">
                <a:solidFill>
                  <a:schemeClr val="bg1"/>
                </a:solidFill>
                <a:latin typeface="Times New Roman" panose="02020603050405020304" pitchFamily="18" charset="0"/>
                <a:cs typeface="Times New Roman" panose="02020603050405020304" pitchFamily="18" charset="0"/>
              </a:rPr>
              <a:t>        No Helmet Detection                                                         Relay off                                                    No flickering in LED</a:t>
            </a:r>
          </a:p>
        </p:txBody>
      </p:sp>
      <p:sp>
        <p:nvSpPr>
          <p:cNvPr id="15" name="Slide Number Placeholder 14">
            <a:extLst>
              <a:ext uri="{FF2B5EF4-FFF2-40B4-BE49-F238E27FC236}">
                <a16:creationId xmlns:a16="http://schemas.microsoft.com/office/drawing/2014/main" xmlns="" id="{BDDA56B0-0B5B-DE2C-A8FF-4EFE6DD25106}"/>
              </a:ext>
            </a:extLst>
          </p:cNvPr>
          <p:cNvSpPr>
            <a:spLocks noGrp="1"/>
          </p:cNvSpPr>
          <p:nvPr>
            <p:ph type="sldNum" sz="quarter" idx="23"/>
          </p:nvPr>
        </p:nvSpPr>
        <p:spPr/>
        <p:txBody>
          <a:bodyPr/>
          <a:lstStyle/>
          <a:p>
            <a:fld id="{294A09A9-5501-47C1-A89A-A340965A2BE2}" type="slidenum">
              <a:rPr lang="en-US" smtClean="0"/>
              <a:t>21</a:t>
            </a:fld>
            <a:endParaRPr lang="en-US" dirty="0">
              <a:latin typeface="+mn-lt"/>
            </a:endParaRPr>
          </a:p>
        </p:txBody>
      </p:sp>
      <p:pic>
        <p:nvPicPr>
          <p:cNvPr id="16" name="Picture 15">
            <a:extLst>
              <a:ext uri="{FF2B5EF4-FFF2-40B4-BE49-F238E27FC236}">
                <a16:creationId xmlns:a16="http://schemas.microsoft.com/office/drawing/2014/main" xmlns="" id="{43012021-12D2-9488-7AD9-E442E0262491}"/>
              </a:ext>
            </a:extLst>
          </p:cNvPr>
          <p:cNvPicPr>
            <a:picLocks noChangeAspect="1"/>
          </p:cNvPicPr>
          <p:nvPr/>
        </p:nvPicPr>
        <p:blipFill>
          <a:blip r:embed="rId2"/>
          <a:stretch>
            <a:fillRect/>
          </a:stretch>
        </p:blipFill>
        <p:spPr>
          <a:xfrm>
            <a:off x="971550" y="2016727"/>
            <a:ext cx="2525794" cy="1894346"/>
          </a:xfrm>
          <a:prstGeom prst="rect">
            <a:avLst/>
          </a:prstGeom>
        </p:spPr>
      </p:pic>
      <p:pic>
        <p:nvPicPr>
          <p:cNvPr id="18" name="Picture 17">
            <a:extLst>
              <a:ext uri="{FF2B5EF4-FFF2-40B4-BE49-F238E27FC236}">
                <a16:creationId xmlns:a16="http://schemas.microsoft.com/office/drawing/2014/main" xmlns="" id="{C14B8875-51D4-7C87-AAA2-FB4CBCB1884B}"/>
              </a:ext>
            </a:extLst>
          </p:cNvPr>
          <p:cNvPicPr>
            <a:picLocks noChangeAspect="1"/>
          </p:cNvPicPr>
          <p:nvPr/>
        </p:nvPicPr>
        <p:blipFill rotWithShape="1">
          <a:blip r:embed="rId3"/>
          <a:srcRect l="6404" t="2511" r="9770" b="13647"/>
          <a:stretch/>
        </p:blipFill>
        <p:spPr>
          <a:xfrm rot="16200000">
            <a:off x="4886155" y="1702573"/>
            <a:ext cx="1897487" cy="2525795"/>
          </a:xfrm>
          <a:prstGeom prst="rect">
            <a:avLst/>
          </a:prstGeom>
        </p:spPr>
      </p:pic>
      <p:pic>
        <p:nvPicPr>
          <p:cNvPr id="20" name="Picture 19">
            <a:extLst>
              <a:ext uri="{FF2B5EF4-FFF2-40B4-BE49-F238E27FC236}">
                <a16:creationId xmlns:a16="http://schemas.microsoft.com/office/drawing/2014/main" xmlns="" id="{219E8E51-3F11-DCAD-1C84-0275D193D2CD}"/>
              </a:ext>
            </a:extLst>
          </p:cNvPr>
          <p:cNvPicPr>
            <a:picLocks noChangeAspect="1"/>
          </p:cNvPicPr>
          <p:nvPr/>
        </p:nvPicPr>
        <p:blipFill>
          <a:blip r:embed="rId4"/>
          <a:stretch>
            <a:fillRect/>
          </a:stretch>
        </p:blipFill>
        <p:spPr>
          <a:xfrm rot="16200000">
            <a:off x="8379336" y="1661136"/>
            <a:ext cx="1940384" cy="2605528"/>
          </a:xfrm>
          <a:prstGeom prst="rect">
            <a:avLst/>
          </a:prstGeom>
        </p:spPr>
      </p:pic>
      <p:pic>
        <p:nvPicPr>
          <p:cNvPr id="22" name="Picture 21">
            <a:extLst>
              <a:ext uri="{FF2B5EF4-FFF2-40B4-BE49-F238E27FC236}">
                <a16:creationId xmlns:a16="http://schemas.microsoft.com/office/drawing/2014/main" xmlns="" id="{6ECCAC10-7D7A-23F3-E27D-B45F00236F92}"/>
              </a:ext>
            </a:extLst>
          </p:cNvPr>
          <p:cNvPicPr>
            <a:picLocks noChangeAspect="1"/>
          </p:cNvPicPr>
          <p:nvPr/>
        </p:nvPicPr>
        <p:blipFill>
          <a:blip r:embed="rId5"/>
          <a:stretch>
            <a:fillRect/>
          </a:stretch>
        </p:blipFill>
        <p:spPr>
          <a:xfrm>
            <a:off x="971550" y="4193327"/>
            <a:ext cx="2533321" cy="1894346"/>
          </a:xfrm>
          <a:prstGeom prst="rect">
            <a:avLst/>
          </a:prstGeom>
        </p:spPr>
      </p:pic>
      <p:pic>
        <p:nvPicPr>
          <p:cNvPr id="24" name="Picture 23">
            <a:extLst>
              <a:ext uri="{FF2B5EF4-FFF2-40B4-BE49-F238E27FC236}">
                <a16:creationId xmlns:a16="http://schemas.microsoft.com/office/drawing/2014/main" xmlns="" id="{5BA3146B-0379-F6B7-C973-873C02AF3B57}"/>
              </a:ext>
            </a:extLst>
          </p:cNvPr>
          <p:cNvPicPr>
            <a:picLocks noChangeAspect="1"/>
          </p:cNvPicPr>
          <p:nvPr/>
        </p:nvPicPr>
        <p:blipFill>
          <a:blip r:embed="rId6"/>
          <a:stretch>
            <a:fillRect/>
          </a:stretch>
        </p:blipFill>
        <p:spPr>
          <a:xfrm rot="16200000">
            <a:off x="4880920" y="3851350"/>
            <a:ext cx="1894345" cy="2540591"/>
          </a:xfrm>
          <a:prstGeom prst="rect">
            <a:avLst/>
          </a:prstGeom>
        </p:spPr>
      </p:pic>
      <p:pic>
        <p:nvPicPr>
          <p:cNvPr id="26" name="Picture 25">
            <a:extLst>
              <a:ext uri="{FF2B5EF4-FFF2-40B4-BE49-F238E27FC236}">
                <a16:creationId xmlns:a16="http://schemas.microsoft.com/office/drawing/2014/main" xmlns="" id="{B9C3A469-D330-A6F5-0B32-51F82C8EF8A4}"/>
              </a:ext>
            </a:extLst>
          </p:cNvPr>
          <p:cNvPicPr>
            <a:picLocks noChangeAspect="1"/>
          </p:cNvPicPr>
          <p:nvPr/>
        </p:nvPicPr>
        <p:blipFill rotWithShape="1">
          <a:blip r:embed="rId7"/>
          <a:srcRect t="19712" b="16105"/>
          <a:stretch/>
        </p:blipFill>
        <p:spPr>
          <a:xfrm>
            <a:off x="8046764" y="4174471"/>
            <a:ext cx="2612797" cy="1877627"/>
          </a:xfrm>
          <a:prstGeom prst="rect">
            <a:avLst/>
          </a:prstGeom>
        </p:spPr>
      </p:pic>
    </p:spTree>
    <p:extLst>
      <p:ext uri="{BB962C8B-B14F-4D97-AF65-F5344CB8AC3E}">
        <p14:creationId xmlns:p14="http://schemas.microsoft.com/office/powerpoint/2010/main" val="27381196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xmlns="" id="{82E6F072-DD46-7C87-D412-002CCC8BD250}"/>
              </a:ext>
            </a:extLst>
          </p:cNvPr>
          <p:cNvSpPr>
            <a:spLocks noGrp="1"/>
          </p:cNvSpPr>
          <p:nvPr>
            <p:ph type="body" sz="quarter" idx="10"/>
          </p:nvPr>
        </p:nvSpPr>
        <p:spPr>
          <a:xfrm>
            <a:off x="3122434" y="3933479"/>
            <a:ext cx="6521185" cy="315915"/>
          </a:xfrm>
        </p:spPr>
        <p:txBody>
          <a:bodyPr/>
          <a:lstStyle/>
          <a:p>
            <a:r>
              <a:rPr lang="en-IN" dirty="0">
                <a:latin typeface="Times New Roman" panose="02020603050405020304" pitchFamily="18" charset="0"/>
                <a:cs typeface="Times New Roman" panose="02020603050405020304" pitchFamily="18" charset="0"/>
              </a:rPr>
              <a:t>Open eyes detection                                               Closed eyes detection</a:t>
            </a:r>
          </a:p>
        </p:txBody>
      </p:sp>
      <p:sp>
        <p:nvSpPr>
          <p:cNvPr id="4" name="Text Placeholder 3">
            <a:extLst>
              <a:ext uri="{FF2B5EF4-FFF2-40B4-BE49-F238E27FC236}">
                <a16:creationId xmlns:a16="http://schemas.microsoft.com/office/drawing/2014/main" xmlns="" id="{4BABF4F0-A296-18D4-04F3-9196A71DD711}"/>
              </a:ext>
            </a:extLst>
          </p:cNvPr>
          <p:cNvSpPr>
            <a:spLocks noGrp="1"/>
          </p:cNvSpPr>
          <p:nvPr>
            <p:ph type="body" sz="quarter" idx="12"/>
          </p:nvPr>
        </p:nvSpPr>
        <p:spPr>
          <a:xfrm>
            <a:off x="4930611" y="6089749"/>
            <a:ext cx="4838700" cy="315915"/>
          </a:xfrm>
        </p:spPr>
        <p:txBody>
          <a:bodyPr/>
          <a:lstStyle/>
          <a:p>
            <a:r>
              <a:rPr lang="en-IN" sz="1600" dirty="0">
                <a:solidFill>
                  <a:schemeClr val="bg1"/>
                </a:solidFill>
                <a:latin typeface="Times New Roman" panose="02020603050405020304" pitchFamily="18" charset="0"/>
                <a:cs typeface="Times New Roman" panose="02020603050405020304" pitchFamily="18" charset="0"/>
              </a:rPr>
              <a:t>Real-time location application</a:t>
            </a:r>
          </a:p>
        </p:txBody>
      </p:sp>
      <p:sp>
        <p:nvSpPr>
          <p:cNvPr id="15" name="Slide Number Placeholder 14">
            <a:extLst>
              <a:ext uri="{FF2B5EF4-FFF2-40B4-BE49-F238E27FC236}">
                <a16:creationId xmlns:a16="http://schemas.microsoft.com/office/drawing/2014/main" xmlns="" id="{03FDCE4B-9703-8FA6-8383-C8AC7FDE358F}"/>
              </a:ext>
            </a:extLst>
          </p:cNvPr>
          <p:cNvSpPr>
            <a:spLocks noGrp="1"/>
          </p:cNvSpPr>
          <p:nvPr>
            <p:ph type="sldNum" sz="quarter" idx="23"/>
          </p:nvPr>
        </p:nvSpPr>
        <p:spPr/>
        <p:txBody>
          <a:bodyPr/>
          <a:lstStyle/>
          <a:p>
            <a:fld id="{294A09A9-5501-47C1-A89A-A340965A2BE2}" type="slidenum">
              <a:rPr lang="en-US" smtClean="0"/>
              <a:t>22</a:t>
            </a:fld>
            <a:endParaRPr lang="en-US" dirty="0">
              <a:latin typeface="+mn-lt"/>
            </a:endParaRPr>
          </a:p>
        </p:txBody>
      </p:sp>
      <p:pic>
        <p:nvPicPr>
          <p:cNvPr id="17" name="Picture 16">
            <a:extLst>
              <a:ext uri="{FF2B5EF4-FFF2-40B4-BE49-F238E27FC236}">
                <a16:creationId xmlns:a16="http://schemas.microsoft.com/office/drawing/2014/main" xmlns="" id="{59D23DAB-F173-342B-6060-4403D6D40DE3}"/>
              </a:ext>
            </a:extLst>
          </p:cNvPr>
          <p:cNvPicPr>
            <a:picLocks noChangeAspect="1"/>
          </p:cNvPicPr>
          <p:nvPr/>
        </p:nvPicPr>
        <p:blipFill rotWithShape="1">
          <a:blip r:embed="rId2"/>
          <a:srcRect t="3234" b="5974"/>
          <a:stretch/>
        </p:blipFill>
        <p:spPr>
          <a:xfrm>
            <a:off x="2065761" y="1998657"/>
            <a:ext cx="3602780" cy="1934823"/>
          </a:xfrm>
          <a:prstGeom prst="rect">
            <a:avLst/>
          </a:prstGeom>
        </p:spPr>
      </p:pic>
      <p:pic>
        <p:nvPicPr>
          <p:cNvPr id="19" name="Picture 18">
            <a:extLst>
              <a:ext uri="{FF2B5EF4-FFF2-40B4-BE49-F238E27FC236}">
                <a16:creationId xmlns:a16="http://schemas.microsoft.com/office/drawing/2014/main" xmlns="" id="{569B5698-7EAE-2260-C7FD-7EA12CC1FAF2}"/>
              </a:ext>
            </a:extLst>
          </p:cNvPr>
          <p:cNvPicPr>
            <a:picLocks noChangeAspect="1"/>
          </p:cNvPicPr>
          <p:nvPr/>
        </p:nvPicPr>
        <p:blipFill>
          <a:blip r:embed="rId3"/>
          <a:stretch>
            <a:fillRect/>
          </a:stretch>
        </p:blipFill>
        <p:spPr>
          <a:xfrm>
            <a:off x="6523461" y="1998656"/>
            <a:ext cx="3602780" cy="1934823"/>
          </a:xfrm>
          <a:prstGeom prst="rect">
            <a:avLst/>
          </a:prstGeom>
        </p:spPr>
      </p:pic>
      <p:pic>
        <p:nvPicPr>
          <p:cNvPr id="21" name="Picture 20">
            <a:extLst>
              <a:ext uri="{FF2B5EF4-FFF2-40B4-BE49-F238E27FC236}">
                <a16:creationId xmlns:a16="http://schemas.microsoft.com/office/drawing/2014/main" xmlns="" id="{9E321577-3E9E-D258-7EBE-5648BA304F27}"/>
              </a:ext>
            </a:extLst>
          </p:cNvPr>
          <p:cNvPicPr>
            <a:picLocks noChangeAspect="1"/>
          </p:cNvPicPr>
          <p:nvPr/>
        </p:nvPicPr>
        <p:blipFill>
          <a:blip r:embed="rId4"/>
          <a:stretch>
            <a:fillRect/>
          </a:stretch>
        </p:blipFill>
        <p:spPr>
          <a:xfrm>
            <a:off x="4439911" y="4249394"/>
            <a:ext cx="3602780" cy="1812041"/>
          </a:xfrm>
          <a:prstGeom prst="rect">
            <a:avLst/>
          </a:prstGeom>
        </p:spPr>
      </p:pic>
    </p:spTree>
    <p:extLst>
      <p:ext uri="{BB962C8B-B14F-4D97-AF65-F5344CB8AC3E}">
        <p14:creationId xmlns:p14="http://schemas.microsoft.com/office/powerpoint/2010/main" val="3115486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64023" y="963284"/>
            <a:ext cx="4941477" cy="610863"/>
          </a:xfrm>
        </p:spPr>
        <p:txBody>
          <a:bodyPr>
            <a:normAutofit/>
          </a:bodyPr>
          <a:lstStyle/>
          <a:p>
            <a:r>
              <a:rPr lang="en-IN" sz="3600" dirty="0">
                <a:latin typeface="Times New Roman" panose="02020603050405020304" charset="0"/>
                <a:cs typeface="Times New Roman" panose="02020603050405020304" charset="0"/>
              </a:rPr>
              <a:t>CONCLUSION</a:t>
            </a:r>
          </a:p>
        </p:txBody>
      </p:sp>
      <p:sp>
        <p:nvSpPr>
          <p:cNvPr id="3" name="Text Placeholder 2"/>
          <p:cNvSpPr>
            <a:spLocks noGrp="1"/>
          </p:cNvSpPr>
          <p:nvPr>
            <p:ph type="body" sz="quarter" idx="10"/>
          </p:nvPr>
        </p:nvSpPr>
        <p:spPr>
          <a:xfrm>
            <a:off x="952500" y="2224725"/>
            <a:ext cx="10369092" cy="3754211"/>
          </a:xfrm>
        </p:spPr>
        <p:txBody>
          <a:bodyPr/>
          <a:lstStyle/>
          <a:p>
            <a:pPr algn="just"/>
            <a:r>
              <a:rPr lang="en-US" sz="2400" dirty="0">
                <a:latin typeface="Times New Roman" panose="02020603050405020304" charset="0"/>
                <a:cs typeface="Times New Roman" panose="02020603050405020304" charset="0"/>
              </a:rPr>
              <a:t>	</a:t>
            </a:r>
            <a:r>
              <a:rPr lang="en-US" sz="2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By the end of the project we will be able to develop new features in the motorcycle in which the ignition depends on the driver’s helmet, alerts the driver at right time to prevent mishappening or accidents, and can track the location of the bike anytime anywhere.</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5" name="Slide Number Placeholder 14"/>
          <p:cNvSpPr>
            <a:spLocks noGrp="1"/>
          </p:cNvSpPr>
          <p:nvPr>
            <p:ph type="sldNum" sz="quarter" idx="23"/>
          </p:nvPr>
        </p:nvSpPr>
        <p:spPr/>
        <p:txBody>
          <a:bodyPr/>
          <a:lstStyle/>
          <a:p>
            <a:fld id="{294A09A9-5501-47C1-A89A-A340965A2BE2}" type="slidenum">
              <a:rPr lang="en-US" smtClean="0"/>
              <a:t>23</a:t>
            </a:fld>
            <a:endParaRPr lang="en-US" dirty="0">
              <a:latin typeface="+mn-lt"/>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600" dirty="0">
                <a:latin typeface="Times New Roman" panose="02020603050405020304" charset="0"/>
                <a:cs typeface="Times New Roman" panose="02020603050405020304" charset="0"/>
              </a:rPr>
              <a:t>REFERENCES</a:t>
            </a:r>
          </a:p>
        </p:txBody>
      </p:sp>
      <p:sp>
        <p:nvSpPr>
          <p:cNvPr id="3" name="Text Placeholder 2"/>
          <p:cNvSpPr>
            <a:spLocks noGrp="1"/>
          </p:cNvSpPr>
          <p:nvPr>
            <p:ph type="body" sz="quarter" idx="10"/>
          </p:nvPr>
        </p:nvSpPr>
        <p:spPr>
          <a:xfrm>
            <a:off x="952499" y="2141621"/>
            <a:ext cx="10331385" cy="4114800"/>
          </a:xfrm>
        </p:spPr>
        <p:txBody>
          <a:bodyPr/>
          <a:lstStyle/>
          <a:p>
            <a:pPr marL="342900" indent="-342900" algn="just">
              <a:lnSpc>
                <a:spcPct val="150000"/>
              </a:lnSpc>
              <a:buFont typeface="Arial" panose="020B0604020202020204" pitchFamily="34" charset="0"/>
              <a:buChar char="•"/>
            </a:pPr>
            <a:r>
              <a:rPr lang="en-US" dirty="0">
                <a:latin typeface="Times New Roman" panose="02020603050405020304" charset="0"/>
                <a:cs typeface="Times New Roman" panose="02020603050405020304" charset="0"/>
                <a:hlinkClick r:id="rId2"/>
              </a:rPr>
              <a:t>https://www.researchgate.net/publication/336889627_Detecting_motorcycle_helmet_use_with_deep_learning</a:t>
            </a:r>
            <a:endParaRPr lang="en-US" dirty="0">
              <a:latin typeface="Times New Roman" panose="02020603050405020304" charset="0"/>
              <a:cs typeface="Times New Roman" panose="02020603050405020304" charset="0"/>
            </a:endParaRPr>
          </a:p>
          <a:p>
            <a:pPr marL="342900" indent="-342900" algn="just">
              <a:lnSpc>
                <a:spcPct val="150000"/>
              </a:lnSpc>
              <a:buFont typeface="Arial" panose="020B0604020202020204" pitchFamily="34" charset="0"/>
              <a:buChar char="•"/>
            </a:pPr>
            <a:r>
              <a:rPr lang="en-US" dirty="0">
                <a:latin typeface="Times New Roman" panose="02020603050405020304" charset="0"/>
                <a:cs typeface="Times New Roman" panose="02020603050405020304" charset="0"/>
                <a:hlinkClick r:id="rId3"/>
              </a:rPr>
              <a:t>https://www.researchgate.net/publication/301585955_Automatic_Detection_of_Bike-riders_without_Helmet_using_Surveillance_Videos_in_Real-tim</a:t>
            </a:r>
            <a:r>
              <a:rPr lang="en-US" dirty="0">
                <a:latin typeface="Times New Roman" panose="02020603050405020304" charset="0"/>
                <a:cs typeface="Times New Roman" panose="02020603050405020304" charset="0"/>
              </a:rPr>
              <a:t>e</a:t>
            </a:r>
          </a:p>
          <a:p>
            <a:pPr marL="285750" indent="-285750" algn="just">
              <a:lnSpc>
                <a:spcPct val="150000"/>
              </a:lnSpc>
              <a:buFont typeface="Arial" panose="020B0604020202020204" pitchFamily="34" charset="0"/>
              <a:buChar char="•"/>
            </a:pPr>
            <a:r>
              <a:rPr lang="en-US" dirty="0">
                <a:latin typeface="Times New Roman" panose="02020603050405020304" charset="0"/>
                <a:cs typeface="Times New Roman" panose="02020603050405020304" charset="0"/>
              </a:rPr>
              <a:t> </a:t>
            </a:r>
            <a:r>
              <a:rPr lang="en-US" dirty="0">
                <a:latin typeface="Times New Roman" panose="02020603050405020304" charset="0"/>
                <a:cs typeface="Times New Roman" panose="02020603050405020304" charset="0"/>
                <a:hlinkClick r:id="rId4"/>
              </a:rPr>
              <a:t>https://ieeexplore.ieee.org/document/6216768</a:t>
            </a:r>
            <a:endParaRPr lang="en-US" dirty="0">
              <a:latin typeface="Times New Roman" panose="02020603050405020304" charset="0"/>
              <a:cs typeface="Times New Roman" panose="02020603050405020304" charset="0"/>
            </a:endParaRPr>
          </a:p>
          <a:p>
            <a:pPr marL="285750" indent="-285750" algn="just">
              <a:lnSpc>
                <a:spcPct val="150000"/>
              </a:lnSpc>
              <a:buFont typeface="Arial" panose="020B0604020202020204" pitchFamily="34" charset="0"/>
              <a:buChar char="•"/>
            </a:pPr>
            <a:r>
              <a:rPr lang="en-US" dirty="0">
                <a:latin typeface="Times New Roman" panose="02020603050405020304" charset="0"/>
                <a:cs typeface="Times New Roman" panose="02020603050405020304" charset="0"/>
                <a:hlinkClick r:id="rId5"/>
              </a:rPr>
              <a:t>https://www.researchgate.net/publication/286840650_Driver_drowsiness_detection_through_HMM_based_dynamic_modeling</a:t>
            </a:r>
            <a:endParaRPr lang="en-US" dirty="0">
              <a:latin typeface="Times New Roman" panose="02020603050405020304" charset="0"/>
              <a:cs typeface="Times New Roman" panose="02020603050405020304" charset="0"/>
            </a:endParaRPr>
          </a:p>
          <a:p>
            <a:pPr marL="342900" indent="-342900" algn="just">
              <a:lnSpc>
                <a:spcPct val="150000"/>
              </a:lnSpc>
              <a:buFont typeface="Arial" panose="020B0604020202020204" pitchFamily="34" charset="0"/>
              <a:buChar char="•"/>
            </a:pPr>
            <a:r>
              <a:rPr lang="en-US" dirty="0">
                <a:latin typeface="Times New Roman" panose="02020603050405020304" charset="0"/>
                <a:cs typeface="Times New Roman" panose="02020603050405020304" charset="0"/>
                <a:hlinkClick r:id="rId6"/>
              </a:rPr>
              <a:t>https://www.researchgate.net/publication/342694207_Live_Tracking_System</a:t>
            </a:r>
            <a:endParaRPr lang="en-US" dirty="0">
              <a:latin typeface="Times New Roman" panose="02020603050405020304" charset="0"/>
              <a:cs typeface="Times New Roman" panose="02020603050405020304" charset="0"/>
            </a:endParaRPr>
          </a:p>
          <a:p>
            <a:pPr marL="342900" indent="-342900" algn="just">
              <a:lnSpc>
                <a:spcPct val="150000"/>
              </a:lnSpc>
              <a:buFont typeface="Arial" panose="020B0604020202020204" pitchFamily="34" charset="0"/>
              <a:buChar char="•"/>
            </a:pPr>
            <a:r>
              <a:rPr lang="en-IN" dirty="0">
                <a:latin typeface="Times New Roman" panose="02020603050405020304" charset="0"/>
                <a:cs typeface="Times New Roman" panose="02020603050405020304" charset="0"/>
                <a:hlinkClick r:id="rId7"/>
              </a:rPr>
              <a:t>https://www.researchgate.net/publication/352559892_GPS_Based_Vehicle_Tracking_System</a:t>
            </a:r>
            <a:r>
              <a:rPr lang="en-US" dirty="0">
                <a:latin typeface="Times New Roman" panose="02020603050405020304" charset="0"/>
                <a:cs typeface="Times New Roman" panose="02020603050405020304" charset="0"/>
              </a:rPr>
              <a:t> </a:t>
            </a:r>
            <a:endParaRPr lang="en-IN" dirty="0">
              <a:latin typeface="Times New Roman" panose="02020603050405020304" charset="0"/>
              <a:cs typeface="Times New Roman" panose="02020603050405020304" charset="0"/>
            </a:endParaRPr>
          </a:p>
          <a:p>
            <a:pPr marL="342900" indent="-342900" algn="just">
              <a:lnSpc>
                <a:spcPct val="150000"/>
              </a:lnSpc>
              <a:buFont typeface="Arial" panose="020B0604020202020204" pitchFamily="34" charset="0"/>
              <a:buChar char="•"/>
            </a:pPr>
            <a:endParaRPr lang="en-US" dirty="0">
              <a:latin typeface="Times New Roman" panose="02020603050405020304" charset="0"/>
              <a:cs typeface="Times New Roman" panose="02020603050405020304" charset="0"/>
            </a:endParaRPr>
          </a:p>
          <a:p>
            <a:pPr algn="just">
              <a:lnSpc>
                <a:spcPct val="150000"/>
              </a:lnSpc>
            </a:pPr>
            <a:endParaRPr lang="en-US" dirty="0">
              <a:latin typeface="Times New Roman" panose="02020603050405020304" charset="0"/>
              <a:cs typeface="Times New Roman" panose="02020603050405020304" charset="0"/>
            </a:endParaRPr>
          </a:p>
          <a:p>
            <a:pPr marL="342900" indent="-342900">
              <a:buFont typeface="Wingdings" panose="05000000000000000000" pitchFamily="2" charset="2"/>
              <a:buChar char="Ø"/>
            </a:pPr>
            <a:endParaRPr lang="en-IN" dirty="0">
              <a:latin typeface="Times New Roman" panose="02020603050405020304" charset="0"/>
              <a:cs typeface="Times New Roman" panose="02020603050405020304" charset="0"/>
            </a:endParaRPr>
          </a:p>
        </p:txBody>
      </p:sp>
      <p:sp>
        <p:nvSpPr>
          <p:cNvPr id="15" name="Slide Number Placeholder 14"/>
          <p:cNvSpPr>
            <a:spLocks noGrp="1"/>
          </p:cNvSpPr>
          <p:nvPr>
            <p:ph type="sldNum" sz="quarter" idx="23"/>
          </p:nvPr>
        </p:nvSpPr>
        <p:spPr/>
        <p:txBody>
          <a:bodyPr/>
          <a:lstStyle/>
          <a:p>
            <a:fld id="{294A09A9-5501-47C1-A89A-A340965A2BE2}" type="slidenum">
              <a:rPr lang="en-US" smtClean="0"/>
              <a:t>24</a:t>
            </a:fld>
            <a:endParaRPr lang="en-US" dirty="0">
              <a:latin typeface="+mn-lt"/>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632042" y="3571096"/>
            <a:ext cx="6186733" cy="1216058"/>
          </a:xfrm>
        </p:spPr>
        <p:txBody>
          <a:bodyPr>
            <a:normAutofit fontScale="90000"/>
          </a:bodyPr>
          <a:lstStyle/>
          <a:p>
            <a:r>
              <a:rPr lang="en-IN" sz="7200" dirty="0">
                <a:latin typeface="Times New Roman" panose="02020603050405020304" charset="0"/>
                <a:cs typeface="Times New Roman" panose="02020603050405020304" charset="0"/>
              </a:rPr>
              <a:t>THANK YOU</a:t>
            </a:r>
            <a:r>
              <a:rPr lang="en-US" altLang="en-IN" sz="7200" dirty="0">
                <a:latin typeface="Times New Roman" panose="02020603050405020304" charset="0"/>
                <a:cs typeface="Times New Roman" panose="02020603050405020304" charset="0"/>
              </a:rPr>
              <a:t>!!</a:t>
            </a:r>
            <a:endParaRPr lang="en-IN" sz="7200" dirty="0">
              <a:latin typeface="Times New Roman" panose="02020603050405020304" charset="0"/>
              <a:cs typeface="Times New Roman" panose="02020603050405020304" charset="0"/>
            </a:endParaRPr>
          </a:p>
        </p:txBody>
      </p:sp>
      <p:sp>
        <p:nvSpPr>
          <p:cNvPr id="17" name="Slide Number Placeholder 16"/>
          <p:cNvSpPr>
            <a:spLocks noGrp="1"/>
          </p:cNvSpPr>
          <p:nvPr>
            <p:ph type="sldNum" sz="quarter" idx="34"/>
          </p:nvPr>
        </p:nvSpPr>
        <p:spPr/>
        <p:txBody>
          <a:bodyPr/>
          <a:lstStyle/>
          <a:p>
            <a:fld id="{294A09A9-5501-47C1-A89A-A340965A2BE2}" type="slidenum">
              <a:rPr lang="en-US" smtClean="0"/>
              <a:t>25</a:t>
            </a:fld>
            <a:endParaRPr lang="en-US" dirty="0">
              <a:latin typeface="+mn-lt"/>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600" dirty="0">
                <a:latin typeface="Times New Roman" panose="02020603050405020304" charset="0"/>
                <a:cs typeface="Times New Roman" panose="02020603050405020304" charset="0"/>
              </a:rPr>
              <a:t>INTRODUCTION</a:t>
            </a:r>
          </a:p>
        </p:txBody>
      </p:sp>
      <p:sp>
        <p:nvSpPr>
          <p:cNvPr id="3" name="Text Placeholder 2"/>
          <p:cNvSpPr>
            <a:spLocks noGrp="1"/>
          </p:cNvSpPr>
          <p:nvPr>
            <p:ph type="body" sz="quarter" idx="10"/>
          </p:nvPr>
        </p:nvSpPr>
        <p:spPr>
          <a:xfrm>
            <a:off x="952500" y="2290713"/>
            <a:ext cx="10321958" cy="3761295"/>
          </a:xfrm>
        </p:spPr>
        <p:txBody>
          <a:bodyPr/>
          <a:lstStyle/>
          <a:p>
            <a:pPr algn="just"/>
            <a:r>
              <a:rPr lang="en-US" sz="2400" dirty="0">
                <a:latin typeface="Times New Roman" panose="02020603050405020304" charset="0"/>
                <a:cs typeface="Times New Roman" panose="02020603050405020304" charset="0"/>
              </a:rPr>
              <a:t>	A motorcycle is a basic transport used by the public in different countries. In recent years, road accidents have rapidly increased, causing fatal injuries. The occurrence of accidents cannot be controlled, but we can prevent life-threatening injuries by wearing helmets.</a:t>
            </a:r>
          </a:p>
          <a:p>
            <a:pPr algn="just"/>
            <a:r>
              <a:rPr lang="en-US" sz="2400" dirty="0">
                <a:latin typeface="Times New Roman" panose="02020603050405020304" charset="0"/>
                <a:cs typeface="Times New Roman" panose="02020603050405020304" charset="0"/>
              </a:rPr>
              <a:t>	Drowsy driving has been a significant cause of horrible accidents causing deaths and injuries. Over 6000 fatal crashes each year may involve a drowsy driver.</a:t>
            </a:r>
          </a:p>
          <a:p>
            <a:pPr algn="just"/>
            <a:r>
              <a:rPr lang="en-US" sz="2400" dirty="0">
                <a:latin typeface="Times New Roman" panose="02020603050405020304" charset="0"/>
                <a:cs typeface="Times New Roman" panose="02020603050405020304" charset="0"/>
              </a:rPr>
              <a:t>	GPS monitoring has grown in popularity among companies and individuals who want to follow the whereabouts of their assets or cars in real-time, keep an eye on their movements, and streamline their business processes. </a:t>
            </a:r>
          </a:p>
        </p:txBody>
      </p:sp>
      <p:sp>
        <p:nvSpPr>
          <p:cNvPr id="15" name="Slide Number Placeholder 14"/>
          <p:cNvSpPr>
            <a:spLocks noGrp="1"/>
          </p:cNvSpPr>
          <p:nvPr>
            <p:ph type="sldNum" sz="quarter" idx="23"/>
          </p:nvPr>
        </p:nvSpPr>
        <p:spPr/>
        <p:txBody>
          <a:bodyPr/>
          <a:lstStyle/>
          <a:p>
            <a:fld id="{294A09A9-5501-47C1-A89A-A340965A2BE2}" type="slidenum">
              <a:rPr lang="en-US" smtClean="0"/>
              <a:t>3</a:t>
            </a:fld>
            <a:endParaRPr lang="en-US" dirty="0">
              <a:latin typeface="+mn-lt"/>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600" dirty="0">
                <a:latin typeface="Times New Roman" panose="02020603050405020304" charset="0"/>
                <a:cs typeface="Times New Roman" panose="02020603050405020304" charset="0"/>
              </a:rPr>
              <a:t>OBJECTIVES</a:t>
            </a:r>
          </a:p>
        </p:txBody>
      </p:sp>
      <p:sp>
        <p:nvSpPr>
          <p:cNvPr id="3" name="Text Placeholder 2"/>
          <p:cNvSpPr>
            <a:spLocks noGrp="1"/>
          </p:cNvSpPr>
          <p:nvPr>
            <p:ph type="body" sz="quarter" idx="10"/>
          </p:nvPr>
        </p:nvSpPr>
        <p:spPr>
          <a:xfrm>
            <a:off x="952499" y="2281287"/>
            <a:ext cx="10284251" cy="3697650"/>
          </a:xfrm>
        </p:spPr>
        <p:txBody>
          <a:bodyPr/>
          <a:lstStyle/>
          <a:p>
            <a:pPr algn="just"/>
            <a:r>
              <a:rPr lang="en-US" sz="2400" dirty="0">
                <a:latin typeface="Times New Roman" panose="02020603050405020304" charset="0"/>
                <a:cs typeface="Times New Roman" panose="02020603050405020304" charset="0"/>
              </a:rPr>
              <a:t>	The main objective of this project is to ensure the driver wears a helmet while he/she is driving, tries to prevent accidents when the driver feels drowsy, and automatically identifies, and tracks the location of the vehicle or people in real-time. </a:t>
            </a:r>
          </a:p>
          <a:p>
            <a:endParaRPr lang="en-IN" sz="2400" dirty="0"/>
          </a:p>
        </p:txBody>
      </p:sp>
      <p:sp>
        <p:nvSpPr>
          <p:cNvPr id="15" name="Slide Number Placeholder 14"/>
          <p:cNvSpPr>
            <a:spLocks noGrp="1"/>
          </p:cNvSpPr>
          <p:nvPr>
            <p:ph type="sldNum" sz="quarter" idx="23"/>
          </p:nvPr>
        </p:nvSpPr>
        <p:spPr/>
        <p:txBody>
          <a:bodyPr/>
          <a:lstStyle/>
          <a:p>
            <a:fld id="{294A09A9-5501-47C1-A89A-A340965A2BE2}" type="slidenum">
              <a:rPr lang="en-US" smtClean="0"/>
              <a:t>4</a:t>
            </a:fld>
            <a:endParaRPr lang="en-US" dirty="0">
              <a:latin typeface="+mn-lt"/>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600" dirty="0">
                <a:latin typeface="Times New Roman" panose="02020603050405020304" charset="0"/>
                <a:cs typeface="Times New Roman" panose="02020603050405020304" charset="0"/>
              </a:rPr>
              <a:t>BENEFICIARIES</a:t>
            </a:r>
          </a:p>
        </p:txBody>
      </p:sp>
      <p:sp>
        <p:nvSpPr>
          <p:cNvPr id="3" name="Text Placeholder 2"/>
          <p:cNvSpPr>
            <a:spLocks noGrp="1"/>
          </p:cNvSpPr>
          <p:nvPr>
            <p:ph type="body" sz="quarter" idx="10"/>
          </p:nvPr>
        </p:nvSpPr>
        <p:spPr>
          <a:xfrm>
            <a:off x="952499" y="2337847"/>
            <a:ext cx="10293677" cy="3563331"/>
          </a:xfrm>
        </p:spPr>
        <p:txBody>
          <a:bodyPr/>
          <a:lstStyle/>
          <a:p>
            <a:pPr algn="just"/>
            <a:r>
              <a:rPr lang="en-US" sz="2400" dirty="0">
                <a:latin typeface="Times New Roman" panose="02020603050405020304" charset="0"/>
                <a:cs typeface="Times New Roman" panose="02020603050405020304" charset="0"/>
              </a:rPr>
              <a:t>	The number of accidents that occur will be reduced through a drowsiness detection system, if the driver met with an accident then the probability of death or head injuries will be less. The recovery rate of theft bikes will range high with a real-time location tracking system.</a:t>
            </a:r>
          </a:p>
          <a:p>
            <a:endParaRPr lang="en-IN" sz="2400" dirty="0"/>
          </a:p>
        </p:txBody>
      </p:sp>
      <p:sp>
        <p:nvSpPr>
          <p:cNvPr id="15" name="Slide Number Placeholder 14"/>
          <p:cNvSpPr>
            <a:spLocks noGrp="1"/>
          </p:cNvSpPr>
          <p:nvPr>
            <p:ph type="sldNum" sz="quarter" idx="23"/>
          </p:nvPr>
        </p:nvSpPr>
        <p:spPr/>
        <p:txBody>
          <a:bodyPr/>
          <a:lstStyle/>
          <a:p>
            <a:fld id="{294A09A9-5501-47C1-A89A-A340965A2BE2}" type="slidenum">
              <a:rPr lang="en-US" smtClean="0"/>
              <a:t>5</a:t>
            </a:fld>
            <a:endParaRPr lang="en-US" dirty="0">
              <a:latin typeface="+mn-lt"/>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64023" y="879063"/>
            <a:ext cx="6676030" cy="610863"/>
          </a:xfrm>
        </p:spPr>
        <p:txBody>
          <a:bodyPr>
            <a:noAutofit/>
          </a:bodyPr>
          <a:lstStyle/>
          <a:p>
            <a:r>
              <a:rPr lang="en-IN" sz="3600" dirty="0">
                <a:latin typeface="Times New Roman" panose="02020603050405020304" charset="0"/>
                <a:cs typeface="Times New Roman" panose="02020603050405020304" charset="0"/>
              </a:rPr>
              <a:t>PROBLEM STATEMENT</a:t>
            </a:r>
          </a:p>
        </p:txBody>
      </p:sp>
      <p:sp>
        <p:nvSpPr>
          <p:cNvPr id="3" name="Text Placeholder 2"/>
          <p:cNvSpPr>
            <a:spLocks noGrp="1"/>
          </p:cNvSpPr>
          <p:nvPr>
            <p:ph type="body" sz="quarter" idx="10"/>
          </p:nvPr>
        </p:nvSpPr>
        <p:spPr>
          <a:xfrm>
            <a:off x="952499" y="2048108"/>
            <a:ext cx="7493917" cy="4284112"/>
          </a:xfrm>
        </p:spPr>
        <p:txBody>
          <a:bodyPr/>
          <a:lstStyle/>
          <a:p>
            <a:pPr algn="just">
              <a:lnSpc>
                <a:spcPct val="100000"/>
              </a:lnSpc>
            </a:pPr>
            <a:r>
              <a:rPr lang="en-US" sz="2400" dirty="0">
                <a:latin typeface="Times New Roman" panose="02020603050405020304" charset="0"/>
                <a:cs typeface="Times New Roman" panose="02020603050405020304" charset="0"/>
              </a:rPr>
              <a:t>	</a:t>
            </a:r>
            <a:r>
              <a:rPr lang="en-IN" sz="2400" dirty="0">
                <a:latin typeface="Times New Roman" panose="02020603050405020304" charset="0"/>
                <a:cs typeface="Times New Roman" panose="02020603050405020304" charset="0"/>
              </a:rPr>
              <a:t> In India, the lack of wearing a helmet is responsible for 70–85% of motorist deaths that result from accidents. </a:t>
            </a:r>
            <a:r>
              <a:rPr lang="en-US" sz="2400" dirty="0">
                <a:latin typeface="Times New Roman" panose="02020603050405020304" charset="0"/>
                <a:cs typeface="Times New Roman" panose="02020603050405020304" charset="0"/>
              </a:rPr>
              <a:t>We cannot control the occurrences of accidents but taking precautions to avoid life-threatening injuries due to road accidents is in our hands - by wearing helmets. </a:t>
            </a:r>
          </a:p>
          <a:p>
            <a:pPr algn="just">
              <a:lnSpc>
                <a:spcPct val="100000"/>
              </a:lnSpc>
            </a:pPr>
            <a:r>
              <a:rPr lang="en-US" sz="2400" dirty="0">
                <a:latin typeface="Times New Roman" panose="02020603050405020304" charset="0"/>
                <a:cs typeface="Times New Roman" panose="02020603050405020304" charset="0"/>
              </a:rPr>
              <a:t>	Most of the time the drivers would lose their alertness and meet with unfortunate accidents. This loss of the state of alertness is due to the drowsiness of the driver. </a:t>
            </a:r>
          </a:p>
          <a:p>
            <a:pPr algn="just">
              <a:lnSpc>
                <a:spcPct val="100000"/>
              </a:lnSpc>
            </a:pPr>
            <a:r>
              <a:rPr lang="en-US" sz="2400" dirty="0">
                <a:latin typeface="Times New Roman" panose="02020603050405020304" charset="0"/>
                <a:cs typeface="Times New Roman" panose="02020603050405020304" charset="0"/>
              </a:rPr>
              <a:t>	In recent times, bike theft has become a common issue. Every year lakhs of bikes were stolen and have the lowest recovery rate of 54.5%.</a:t>
            </a:r>
            <a:endParaRPr lang="en-IN" sz="2400" dirty="0"/>
          </a:p>
        </p:txBody>
      </p:sp>
      <p:sp>
        <p:nvSpPr>
          <p:cNvPr id="16" name="Slide Number Placeholder 14"/>
          <p:cNvSpPr>
            <a:spLocks noGrp="1"/>
          </p:cNvSpPr>
          <p:nvPr>
            <p:ph type="sldNum" sz="quarter" idx="23"/>
          </p:nvPr>
        </p:nvSpPr>
        <p:spPr>
          <a:xfrm>
            <a:off x="971550" y="6332220"/>
            <a:ext cx="523240" cy="247651"/>
          </a:xfrm>
        </p:spPr>
        <p:txBody>
          <a:bodyPr/>
          <a:lstStyle/>
          <a:p>
            <a:fld id="{294A09A9-5501-47C1-A89A-A340965A2BE2}" type="slidenum">
              <a:rPr lang="en-US" smtClean="0"/>
              <a:t>6</a:t>
            </a:fld>
            <a:endParaRPr lang="en-US" dirty="0">
              <a:latin typeface="+mn-lt"/>
            </a:endParaRPr>
          </a:p>
        </p:txBody>
      </p:sp>
      <p:pic>
        <p:nvPicPr>
          <p:cNvPr id="4" name="Picture 3">
            <a:extLst>
              <a:ext uri="{FF2B5EF4-FFF2-40B4-BE49-F238E27FC236}">
                <a16:creationId xmlns:a16="http://schemas.microsoft.com/office/drawing/2014/main" xmlns="" id="{8E70A106-9C2E-8EC9-367D-908AF96E0614}"/>
              </a:ext>
            </a:extLst>
          </p:cNvPr>
          <p:cNvPicPr>
            <a:picLocks noChangeAspect="1"/>
          </p:cNvPicPr>
          <p:nvPr/>
        </p:nvPicPr>
        <p:blipFill rotWithShape="1">
          <a:blip r:embed="rId2"/>
          <a:srcRect l="4640" t="5822" r="5532" b="7029"/>
          <a:stretch/>
        </p:blipFill>
        <p:spPr>
          <a:xfrm>
            <a:off x="8446416" y="2502688"/>
            <a:ext cx="3725498" cy="3087407"/>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600" dirty="0">
                <a:latin typeface="Times New Roman" panose="02020603050405020304" charset="0"/>
                <a:cs typeface="Times New Roman" panose="02020603050405020304" charset="0"/>
              </a:rPr>
              <a:t>EXISTING SYSTEM</a:t>
            </a:r>
            <a:r>
              <a:rPr lang="en-US" altLang="en-IN" sz="3600" dirty="0">
                <a:latin typeface="Times New Roman" panose="02020603050405020304" charset="0"/>
                <a:cs typeface="Times New Roman" panose="02020603050405020304" charset="0"/>
              </a:rPr>
              <a:t>S</a:t>
            </a:r>
          </a:p>
        </p:txBody>
      </p:sp>
      <p:sp>
        <p:nvSpPr>
          <p:cNvPr id="3" name="Text Placeholder 2"/>
          <p:cNvSpPr>
            <a:spLocks noGrp="1"/>
          </p:cNvSpPr>
          <p:nvPr>
            <p:ph type="body" sz="quarter" idx="10"/>
          </p:nvPr>
        </p:nvSpPr>
        <p:spPr>
          <a:xfrm>
            <a:off x="952500" y="2656903"/>
            <a:ext cx="5354032" cy="3423385"/>
          </a:xfrm>
        </p:spPr>
        <p:txBody>
          <a:bodyPr/>
          <a:lstStyle/>
          <a:p>
            <a:pPr marL="0" indent="0" algn="just">
              <a:lnSpc>
                <a:spcPct val="100000"/>
              </a:lnSpc>
              <a:buNone/>
            </a:pPr>
            <a:r>
              <a:rPr lang="en-US" sz="2400" dirty="0">
                <a:latin typeface="Times New Roman" panose="02020603050405020304" charset="0"/>
                <a:cs typeface="Times New Roman" panose="02020603050405020304" charset="0"/>
              </a:rPr>
              <a:t>	The Motorcycle Engine Shut-off Device was designed to turn on/off the engine of the motorcycle through Short Message Service (SMS), and track the location of the motorcycle in real-time. </a:t>
            </a:r>
          </a:p>
          <a:p>
            <a:pPr marL="0" indent="0" algn="just">
              <a:lnSpc>
                <a:spcPct val="100000"/>
              </a:lnSpc>
              <a:buNone/>
            </a:pPr>
            <a:r>
              <a:rPr lang="en-US" sz="2400" dirty="0">
                <a:latin typeface="Times New Roman" panose="02020603050405020304" charset="0"/>
                <a:cs typeface="Times New Roman" panose="02020603050405020304" charset="0"/>
              </a:rPr>
              <a:t> The device was fabricated as designed using locally available materials such as Arduino Nano, SMS module, GPS module, and SIM card.</a:t>
            </a:r>
            <a:endParaRPr lang="en-IN" sz="2400" dirty="0"/>
          </a:p>
        </p:txBody>
      </p:sp>
      <p:sp>
        <p:nvSpPr>
          <p:cNvPr id="4" name="Text Placeholder 3"/>
          <p:cNvSpPr>
            <a:spLocks noGrp="1"/>
          </p:cNvSpPr>
          <p:nvPr>
            <p:ph type="body" sz="quarter" idx="12"/>
          </p:nvPr>
        </p:nvSpPr>
        <p:spPr/>
        <p:txBody>
          <a:bodyPr/>
          <a:lstStyle/>
          <a:p>
            <a:r>
              <a:rPr lang="en-IN" sz="2000" b="1" dirty="0">
                <a:latin typeface="Times New Roman" panose="02020603050405020304" charset="0"/>
                <a:cs typeface="Times New Roman" panose="02020603050405020304" charset="0"/>
              </a:rPr>
              <a:t>MOTORCYCLE SHUT-OFF DEVICE </a:t>
            </a:r>
          </a:p>
        </p:txBody>
      </p:sp>
      <p:pic>
        <p:nvPicPr>
          <p:cNvPr id="16" name="Picture 15"/>
          <p:cNvPicPr>
            <a:picLocks noChangeAspect="1"/>
          </p:cNvPicPr>
          <p:nvPr/>
        </p:nvPicPr>
        <p:blipFill>
          <a:blip r:embed="rId2" cstate="print"/>
          <a:stretch>
            <a:fillRect/>
          </a:stretch>
        </p:blipFill>
        <p:spPr>
          <a:xfrm>
            <a:off x="6632398" y="2811025"/>
            <a:ext cx="5456393" cy="3269263"/>
          </a:xfrm>
          <a:prstGeom prst="rect">
            <a:avLst/>
          </a:prstGeom>
        </p:spPr>
      </p:pic>
      <p:sp>
        <p:nvSpPr>
          <p:cNvPr id="15" name="Slide Number Placeholder 14"/>
          <p:cNvSpPr>
            <a:spLocks noGrp="1"/>
          </p:cNvSpPr>
          <p:nvPr>
            <p:ph type="sldNum" sz="quarter" idx="23"/>
          </p:nvPr>
        </p:nvSpPr>
        <p:spPr/>
        <p:txBody>
          <a:bodyPr/>
          <a:lstStyle/>
          <a:p>
            <a:fld id="{294A09A9-5501-47C1-A89A-A340965A2BE2}" type="slidenum">
              <a:rPr lang="en-US" smtClean="0"/>
              <a:t>7</a:t>
            </a:fld>
            <a:endParaRPr lang="en-US" dirty="0">
              <a:latin typeface="+mn-lt"/>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976563" y="2981755"/>
            <a:ext cx="10104521" cy="3094191"/>
          </a:xfrm>
        </p:spPr>
        <p:txBody>
          <a:bodyPr/>
          <a:lstStyle/>
          <a:p>
            <a:pPr algn="just"/>
            <a:r>
              <a:rPr lang="en-US" sz="2400" dirty="0">
                <a:latin typeface="Times New Roman" panose="02020603050405020304" charset="0"/>
                <a:cs typeface="Times New Roman" panose="02020603050405020304" charset="0"/>
              </a:rPr>
              <a:t>	This paper depicts about developing an real-time detection of safety helmet </a:t>
            </a:r>
            <a:r>
              <a:rPr lang="en-US" sz="2400" dirty="0" err="1">
                <a:latin typeface="Times New Roman" panose="02020603050405020304" charset="0"/>
                <a:cs typeface="Times New Roman" panose="02020603050405020304" charset="0"/>
              </a:rPr>
              <a:t>i.e</a:t>
            </a:r>
            <a:r>
              <a:rPr lang="en-US" sz="2400" dirty="0">
                <a:latin typeface="Times New Roman" panose="02020603050405020304" charset="0"/>
                <a:cs typeface="Times New Roman" panose="02020603050405020304" charset="0"/>
              </a:rPr>
              <a:t>; whether the construction workers wears helmet properly or not at the construction site using Deep-Learning methods (CNN).</a:t>
            </a:r>
          </a:p>
          <a:p>
            <a:pPr algn="just"/>
            <a:r>
              <a:rPr lang="en-US" sz="2400" dirty="0">
                <a:latin typeface="Times New Roman" panose="02020603050405020304" charset="0"/>
                <a:cs typeface="Times New Roman" panose="02020603050405020304" charset="0"/>
              </a:rPr>
              <a:t>	Mobile Net algorithm that  is based on CNN is used to train the model with accurate value. The proposed model provides an opportunity to detect the helmets and improve construction safety management on-site.</a:t>
            </a:r>
          </a:p>
          <a:p>
            <a:pPr algn="just"/>
            <a:endParaRPr lang="en-IN" sz="2400" dirty="0">
              <a:latin typeface="Times New Roman" panose="02020603050405020304" charset="0"/>
              <a:cs typeface="Times New Roman" panose="02020603050405020304" charset="0"/>
            </a:endParaRPr>
          </a:p>
        </p:txBody>
      </p:sp>
      <p:sp>
        <p:nvSpPr>
          <p:cNvPr id="4" name="Text Placeholder 3"/>
          <p:cNvSpPr>
            <a:spLocks noGrp="1"/>
          </p:cNvSpPr>
          <p:nvPr>
            <p:ph type="body" sz="quarter" idx="12"/>
          </p:nvPr>
        </p:nvSpPr>
        <p:spPr>
          <a:xfrm>
            <a:off x="952499" y="2286000"/>
            <a:ext cx="9190121" cy="315915"/>
          </a:xfrm>
        </p:spPr>
        <p:txBody>
          <a:bodyPr/>
          <a:lstStyle/>
          <a:p>
            <a:r>
              <a:rPr lang="en-US" sz="2000" b="1" dirty="0">
                <a:latin typeface="Times New Roman" panose="02020603050405020304" charset="0"/>
                <a:cs typeface="Times New Roman" panose="02020603050405020304" charset="0"/>
              </a:rPr>
              <a:t>DEEP-LEARNING BASED SAFETY HELMET DETECTION USING ON CNN</a:t>
            </a:r>
            <a:endParaRPr lang="en-IN" sz="2000" b="1" dirty="0">
              <a:latin typeface="Times New Roman" panose="02020603050405020304" charset="0"/>
              <a:cs typeface="Times New Roman" panose="02020603050405020304" charset="0"/>
            </a:endParaRPr>
          </a:p>
        </p:txBody>
      </p:sp>
      <p:sp>
        <p:nvSpPr>
          <p:cNvPr id="15" name="Slide Number Placeholder 14"/>
          <p:cNvSpPr>
            <a:spLocks noGrp="1"/>
          </p:cNvSpPr>
          <p:nvPr>
            <p:ph type="sldNum" sz="quarter" idx="23"/>
          </p:nvPr>
        </p:nvSpPr>
        <p:spPr/>
        <p:txBody>
          <a:bodyPr/>
          <a:lstStyle/>
          <a:p>
            <a:fld id="{294A09A9-5501-47C1-A89A-A340965A2BE2}" type="slidenum">
              <a:rPr lang="en-US" smtClean="0"/>
              <a:t>8</a:t>
            </a:fld>
            <a:endParaRPr lang="en-US" dirty="0">
              <a:latin typeface="+mn-lt"/>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971550" y="2861310"/>
            <a:ext cx="10466070" cy="3350260"/>
          </a:xfrm>
        </p:spPr>
        <p:txBody>
          <a:bodyPr/>
          <a:lstStyle/>
          <a:p>
            <a:pPr algn="just"/>
            <a:r>
              <a:rPr lang="en-US" sz="2400" dirty="0">
                <a:latin typeface="Times New Roman" panose="02020603050405020304" charset="0"/>
                <a:cs typeface="Times New Roman" panose="02020603050405020304" charset="0"/>
              </a:rPr>
              <a:t>	The paper published in 2019 titled "Driver Drowsiness Detection System for vehicle safety" is an automated safety system designed to scrutinize the eye blink. It focuses on three unique ideas to prevent accidents: blink of an eye using an IR-based eyeblink sensor, whether the driver has drunk or not using an MQ-3 alcohol sensor, and tilt sensor detecting fall. All sensors are under the control of microcontroller LPC2148. </a:t>
            </a:r>
            <a:endParaRPr lang="en-IN" sz="2400" dirty="0">
              <a:latin typeface="Times New Roman" panose="02020603050405020304" charset="0"/>
              <a:cs typeface="Times New Roman" panose="02020603050405020304" charset="0"/>
            </a:endParaRPr>
          </a:p>
        </p:txBody>
      </p:sp>
      <p:sp>
        <p:nvSpPr>
          <p:cNvPr id="4" name="Text Placeholder 3"/>
          <p:cNvSpPr>
            <a:spLocks noGrp="1"/>
          </p:cNvSpPr>
          <p:nvPr>
            <p:ph type="body" sz="quarter" idx="12"/>
          </p:nvPr>
        </p:nvSpPr>
        <p:spPr>
          <a:xfrm>
            <a:off x="971550" y="2150110"/>
            <a:ext cx="9190355" cy="590550"/>
          </a:xfrm>
        </p:spPr>
        <p:txBody>
          <a:bodyPr/>
          <a:lstStyle/>
          <a:p>
            <a:pPr>
              <a:lnSpc>
                <a:spcPct val="100000"/>
              </a:lnSpc>
            </a:pPr>
            <a:r>
              <a:rPr lang="en-IN" sz="2000" b="1" dirty="0">
                <a:latin typeface="Times New Roman" panose="02020603050405020304" charset="0"/>
                <a:cs typeface="Times New Roman" panose="02020603050405020304" charset="0"/>
                <a:sym typeface="+mn-ea"/>
              </a:rPr>
              <a:t>D</a:t>
            </a:r>
            <a:r>
              <a:rPr lang="en-US" altLang="en-IN" sz="2000" b="1" dirty="0">
                <a:latin typeface="Times New Roman" panose="02020603050405020304" charset="0"/>
                <a:cs typeface="Times New Roman" panose="02020603050405020304" charset="0"/>
                <a:sym typeface="+mn-ea"/>
              </a:rPr>
              <a:t>RIVER DROWSINESS DETECTION SYSTEM FOR VEHICLE SAFETY</a:t>
            </a:r>
            <a:endParaRPr lang="en-US" altLang="en-IN" sz="2000" b="1" dirty="0">
              <a:latin typeface="Times New Roman" panose="02020603050405020304" charset="0"/>
              <a:cs typeface="Times New Roman" panose="02020603050405020304" charset="0"/>
            </a:endParaRPr>
          </a:p>
          <a:p>
            <a:endParaRPr lang="en-IN" sz="2000" b="1" dirty="0">
              <a:latin typeface="Times New Roman" panose="02020603050405020304" charset="0"/>
              <a:cs typeface="Times New Roman" panose="02020603050405020304" charset="0"/>
            </a:endParaRPr>
          </a:p>
        </p:txBody>
      </p:sp>
      <p:sp>
        <p:nvSpPr>
          <p:cNvPr id="15" name="Slide Number Placeholder 14"/>
          <p:cNvSpPr>
            <a:spLocks noGrp="1"/>
          </p:cNvSpPr>
          <p:nvPr>
            <p:ph type="sldNum" sz="quarter" idx="23"/>
          </p:nvPr>
        </p:nvSpPr>
        <p:spPr/>
        <p:txBody>
          <a:bodyPr/>
          <a:lstStyle/>
          <a:p>
            <a:fld id="{294A09A9-5501-47C1-A89A-A340965A2BE2}" type="slidenum">
              <a:rPr lang="en-US" smtClean="0"/>
              <a:t>9</a:t>
            </a:fld>
            <a:endParaRPr lang="en-US" dirty="0">
              <a:latin typeface="+mn-lt"/>
            </a:endParaRPr>
          </a:p>
        </p:txBody>
      </p:sp>
    </p:spTree>
  </p:cSld>
  <p:clrMapOvr>
    <a:masterClrMapping/>
  </p:clrMapOvr>
</p:sld>
</file>

<file path=ppt/theme/theme1.xml><?xml version="1.0" encoding="utf-8"?>
<a:theme xmlns:a="http://schemas.openxmlformats.org/drawingml/2006/main" name="Theme1">
  <a:themeElements>
    <a:clrScheme name="Swiss">
      <a:dk1>
        <a:srgbClr val="000000"/>
      </a:dk1>
      <a:lt1>
        <a:srgbClr val="FFFFFF"/>
      </a:lt1>
      <a:dk2>
        <a:srgbClr val="E4E4E4"/>
      </a:dk2>
      <a:lt2>
        <a:srgbClr val="7CA655"/>
      </a:lt2>
      <a:accent1>
        <a:srgbClr val="A9D4DB"/>
      </a:accent1>
      <a:accent2>
        <a:srgbClr val="FBE284"/>
      </a:accent2>
      <a:accent3>
        <a:srgbClr val="4495A2"/>
      </a:accent3>
      <a:accent4>
        <a:srgbClr val="AA5881"/>
      </a:accent4>
      <a:accent5>
        <a:srgbClr val="E06742"/>
      </a:accent5>
      <a:accent6>
        <a:srgbClr val="F9D448"/>
      </a:accent6>
      <a:hlink>
        <a:srgbClr val="4495A2"/>
      </a:hlink>
      <a:folHlink>
        <a:srgbClr val="AA5881"/>
      </a:folHlink>
    </a:clrScheme>
    <a:fontScheme name="Custom 175">
      <a:majorFont>
        <a:latin typeface="Franklin Gothic Demi"/>
        <a:ea typeface=""/>
        <a:cs typeface=""/>
      </a:majorFont>
      <a:minorFont>
        <a:latin typeface="Franklin Gothic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Geometric annual presentation</Template>
  <TotalTime>152</TotalTime>
  <Words>223</Words>
  <Application>Microsoft Office PowerPoint</Application>
  <PresentationFormat>Custom</PresentationFormat>
  <Paragraphs>111</Paragraphs>
  <Slides>25</Slides>
  <Notes>0</Notes>
  <HiddenSlides>0</HiddenSlides>
  <MMClips>0</MMClips>
  <ScaleCrop>false</ScaleCrop>
  <HeadingPairs>
    <vt:vector size="4" baseType="variant">
      <vt:variant>
        <vt:lpstr>Theme</vt:lpstr>
      </vt:variant>
      <vt:variant>
        <vt:i4>1</vt:i4>
      </vt:variant>
      <vt:variant>
        <vt:lpstr>Slide Titles</vt:lpstr>
      </vt:variant>
      <vt:variant>
        <vt:i4>25</vt:i4>
      </vt:variant>
    </vt:vector>
  </HeadingPairs>
  <TitlesOfParts>
    <vt:vector size="26" baseType="lpstr">
      <vt:lpstr>Theme1</vt:lpstr>
      <vt:lpstr>PowerPoint Presentation</vt:lpstr>
      <vt:lpstr>ABSTRACT</vt:lpstr>
      <vt:lpstr>INTRODUCTION</vt:lpstr>
      <vt:lpstr>OBJECTIVES</vt:lpstr>
      <vt:lpstr>BENEFICIARIES</vt:lpstr>
      <vt:lpstr>PROBLEM STATEMENT</vt:lpstr>
      <vt:lpstr>EXISTING SYSTEMS</vt:lpstr>
      <vt:lpstr>PowerPoint Presentation</vt:lpstr>
      <vt:lpstr>PowerPoint Presentation</vt:lpstr>
      <vt:lpstr>PowerPoint Presentation</vt:lpstr>
      <vt:lpstr>PROPOSED METHODOLOGY</vt:lpstr>
      <vt:lpstr>PowerPoint Presentation</vt:lpstr>
      <vt:lpstr>PowerPoint Presentation</vt:lpstr>
      <vt:lpstr>PowerPoint Presentation</vt:lpstr>
      <vt:lpstr>REAL-TIME LOCATION TRACKING SYSTEM</vt:lpstr>
      <vt:lpstr>FRAME WORK </vt:lpstr>
      <vt:lpstr>UML DIAGRAM</vt:lpstr>
      <vt:lpstr>HARDWARE TOOLS</vt:lpstr>
      <vt:lpstr>BLOCK DIAGRAM</vt:lpstr>
      <vt:lpstr>OVERVIEW OF SYSTEM</vt:lpstr>
      <vt:lpstr>RESULTS</vt:lpstr>
      <vt:lpstr>PowerPoint Presentation</vt:lpstr>
      <vt:lpstr>CONCLUSION</vt:lpstr>
      <vt:lpstr>REFERENCES</vt:lpstr>
      <vt:lpstr>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SMART BIKE USING IoT AND DEEP LEARNING</dc:title>
  <dc:creator>Akshaya Rudroju</dc:creator>
  <cp:lastModifiedBy>Windows User</cp:lastModifiedBy>
  <cp:revision>76</cp:revision>
  <dcterms:created xsi:type="dcterms:W3CDTF">2022-09-07T15:41:00Z</dcterms:created>
  <dcterms:modified xsi:type="dcterms:W3CDTF">2023-04-24T05:48:05Z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ICV">
    <vt:lpwstr>6D56D072B0314F87A8E178EB353ED61B</vt:lpwstr>
  </property>
  <property fmtid="{D5CDD505-2E9C-101B-9397-08002B2CF9AE}" pid="4" name="KSOProductBuildVer">
    <vt:lpwstr>1033-11.2.0.11498</vt:lpwstr>
  </property>
</Properties>
</file>